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98" r:id="rId3"/>
    <p:sldId id="399" r:id="rId4"/>
    <p:sldId id="259" r:id="rId5"/>
    <p:sldId id="388" r:id="rId6"/>
    <p:sldId id="389" r:id="rId7"/>
    <p:sldId id="392" r:id="rId8"/>
    <p:sldId id="393" r:id="rId9"/>
    <p:sldId id="394" r:id="rId10"/>
    <p:sldId id="395" r:id="rId11"/>
    <p:sldId id="396" r:id="rId12"/>
    <p:sldId id="397" r:id="rId13"/>
    <p:sldId id="391" r:id="rId14"/>
    <p:sldId id="30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66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5A9C"/>
    <a:srgbClr val="436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2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26" y="174"/>
      </p:cViewPr>
      <p:guideLst>
        <p:guide orient="horz" pos="731"/>
        <p:guide pos="3795"/>
        <p:guide pos="66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en-US" altLang="zh-CN" sz="4000" dirty="0"/>
            <a:t>QQ</a:t>
          </a:r>
          <a:r>
            <a:rPr lang="zh-CN" altLang="en-US" sz="4000" dirty="0"/>
            <a:t>聊天的弊端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 sz="4000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 sz="4000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zh-CN" altLang="en-US" sz="3600" dirty="0"/>
            <a:t>易被盗号</a:t>
          </a: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 sz="4000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 sz="4000"/>
        </a:p>
      </dgm:t>
    </dgm:pt>
    <dgm:pt modelId="{C52283C0-D9A5-47D7-8BEC-B32B43FA94EE}">
      <dgm:prSet phldrT="[文本]" custT="1"/>
      <dgm:spPr/>
      <dgm:t>
        <a:bodyPr/>
        <a:lstStyle/>
        <a:p>
          <a:pPr algn="l"/>
          <a:r>
            <a:rPr lang="zh-CN" altLang="en-US" sz="3600" dirty="0"/>
            <a:t>人员复杂不可控</a:t>
          </a:r>
        </a:p>
      </dgm:t>
    </dgm:pt>
    <dgm:pt modelId="{77A9F6BE-984D-4EFA-8A2B-8B6EA3A5494F}" type="parTrans" cxnId="{2E52A030-8794-4B39-8D99-A0BAF50CC0D8}">
      <dgm:prSet/>
      <dgm:spPr/>
      <dgm:t>
        <a:bodyPr/>
        <a:lstStyle/>
        <a:p>
          <a:endParaRPr lang="zh-CN" altLang="en-US" sz="4000"/>
        </a:p>
      </dgm:t>
    </dgm:pt>
    <dgm:pt modelId="{B67ED724-244F-4728-8D73-558E1208B21D}" type="sibTrans" cxnId="{2E52A030-8794-4B39-8D99-A0BAF50CC0D8}">
      <dgm:prSet/>
      <dgm:spPr/>
      <dgm:t>
        <a:bodyPr/>
        <a:lstStyle/>
        <a:p>
          <a:endParaRPr lang="zh-CN" altLang="en-US" sz="4000"/>
        </a:p>
      </dgm:t>
    </dgm:pt>
    <dgm:pt modelId="{DAEC0DA6-F942-4024-ABC0-BC9D765852B6}">
      <dgm:prSet phldrT="[文本]" custT="1"/>
      <dgm:spPr/>
      <dgm:t>
        <a:bodyPr/>
        <a:lstStyle/>
        <a:p>
          <a:pPr algn="l"/>
          <a:r>
            <a:rPr lang="zh-CN" altLang="en-US" sz="3600" dirty="0"/>
            <a:t>消息杂乱无序</a:t>
          </a:r>
        </a:p>
      </dgm:t>
    </dgm:pt>
    <dgm:pt modelId="{AC3EFF4E-6C83-4762-8816-218B06A7441B}" type="parTrans" cxnId="{691A3D5E-9161-4090-85B1-C5BE983FCD27}">
      <dgm:prSet/>
      <dgm:spPr/>
      <dgm:t>
        <a:bodyPr/>
        <a:lstStyle/>
        <a:p>
          <a:endParaRPr lang="zh-CN" altLang="en-US" sz="4000"/>
        </a:p>
      </dgm:t>
    </dgm:pt>
    <dgm:pt modelId="{DF97A7D0-9E4F-4530-B69A-4C9DFFF506EE}" type="sibTrans" cxnId="{691A3D5E-9161-4090-85B1-C5BE983FCD27}">
      <dgm:prSet/>
      <dgm:spPr/>
      <dgm:t>
        <a:bodyPr/>
        <a:lstStyle/>
        <a:p>
          <a:endParaRPr lang="zh-CN" altLang="en-US" sz="4000"/>
        </a:p>
      </dgm:t>
    </dgm:pt>
    <dgm:pt modelId="{F004DC49-7C48-4E6E-B2A1-226DE39BBCBA}">
      <dgm:prSet phldrT="[文本]" custT="1"/>
      <dgm:spPr/>
      <dgm:t>
        <a:bodyPr/>
        <a:lstStyle/>
        <a:p>
          <a:pPr algn="l"/>
          <a:r>
            <a:rPr lang="zh-CN" altLang="en-US" sz="3600" dirty="0"/>
            <a:t>不能系统化管理</a:t>
          </a:r>
        </a:p>
      </dgm:t>
    </dgm:pt>
    <dgm:pt modelId="{3965BB64-D12A-48B0-89F8-08DA169389BD}" type="parTrans" cxnId="{CDDCE474-DC0D-4AD1-8797-B094BEA6CE75}">
      <dgm:prSet/>
      <dgm:spPr/>
      <dgm:t>
        <a:bodyPr/>
        <a:lstStyle/>
        <a:p>
          <a:endParaRPr lang="zh-CN" altLang="en-US" sz="4000"/>
        </a:p>
      </dgm:t>
    </dgm:pt>
    <dgm:pt modelId="{F086DAA7-F136-4E93-A1BB-147805B3AE02}" type="sibTrans" cxnId="{CDDCE474-DC0D-4AD1-8797-B094BEA6CE75}">
      <dgm:prSet/>
      <dgm:spPr/>
      <dgm:t>
        <a:bodyPr/>
        <a:lstStyle/>
        <a:p>
          <a:endParaRPr lang="zh-CN" altLang="en-US" sz="4000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4"/>
      <dgm:spPr/>
    </dgm:pt>
    <dgm:pt modelId="{80EBAC51-5A19-4D7E-8799-CEA41737F120}" type="pres">
      <dgm:prSet presAssocID="{7F012FAE-A638-41C8-BE39-11E1FB52474D}" presName="childText" presStyleLbl="bgAcc1" presStyleIdx="0" presStyleCnt="4" custScaleX="301006">
        <dgm:presLayoutVars>
          <dgm:bulletEnabled val="1"/>
        </dgm:presLayoutVars>
      </dgm:prSet>
      <dgm:spPr/>
    </dgm:pt>
    <dgm:pt modelId="{81DAD3D2-8307-49D0-8AD5-1AC545A738C4}" type="pres">
      <dgm:prSet presAssocID="{77A9F6BE-984D-4EFA-8A2B-8B6EA3A5494F}" presName="Name13" presStyleLbl="parChTrans1D2" presStyleIdx="1" presStyleCnt="4"/>
      <dgm:spPr/>
    </dgm:pt>
    <dgm:pt modelId="{61D921CF-6135-4DFB-8497-3BB192712B6E}" type="pres">
      <dgm:prSet presAssocID="{C52283C0-D9A5-47D7-8BEC-B32B43FA94EE}" presName="childText" presStyleLbl="bgAcc1" presStyleIdx="1" presStyleCnt="4" custScaleX="301006">
        <dgm:presLayoutVars>
          <dgm:bulletEnabled val="1"/>
        </dgm:presLayoutVars>
      </dgm:prSet>
      <dgm:spPr/>
    </dgm:pt>
    <dgm:pt modelId="{A1B8F1AF-4856-49AB-B686-F22B48F38F32}" type="pres">
      <dgm:prSet presAssocID="{AC3EFF4E-6C83-4762-8816-218B06A7441B}" presName="Name13" presStyleLbl="parChTrans1D2" presStyleIdx="2" presStyleCnt="4"/>
      <dgm:spPr/>
    </dgm:pt>
    <dgm:pt modelId="{720D3A86-F056-453B-B46F-C636BCB7E3EB}" type="pres">
      <dgm:prSet presAssocID="{DAEC0DA6-F942-4024-ABC0-BC9D765852B6}" presName="childText" presStyleLbl="bgAcc1" presStyleIdx="2" presStyleCnt="4" custScaleX="301006">
        <dgm:presLayoutVars>
          <dgm:bulletEnabled val="1"/>
        </dgm:presLayoutVars>
      </dgm:prSet>
      <dgm:spPr/>
    </dgm:pt>
    <dgm:pt modelId="{376B9DC9-6B2F-401E-9576-AF75FD9BDC5A}" type="pres">
      <dgm:prSet presAssocID="{3965BB64-D12A-48B0-89F8-08DA169389BD}" presName="Name13" presStyleLbl="parChTrans1D2" presStyleIdx="3" presStyleCnt="4"/>
      <dgm:spPr/>
    </dgm:pt>
    <dgm:pt modelId="{9E494207-C363-421D-BEFA-FCA3979240EA}" type="pres">
      <dgm:prSet presAssocID="{F004DC49-7C48-4E6E-B2A1-226DE39BBCBA}" presName="childText" presStyleLbl="bgAcc1" presStyleIdx="3" presStyleCnt="4" custScaleX="303689">
        <dgm:presLayoutVars>
          <dgm:bulletEnabled val="1"/>
        </dgm:presLayoutVars>
      </dgm:prSet>
      <dgm:spPr/>
    </dgm:pt>
  </dgm:ptLst>
  <dgm:cxnLst>
    <dgm:cxn modelId="{32132905-0184-4844-8294-B0C9321CAC7E}" type="presOf" srcId="{AC3EFF4E-6C83-4762-8816-218B06A7441B}" destId="{A1B8F1AF-4856-49AB-B686-F22B48F38F32}" srcOrd="0" destOrd="0" presId="urn:microsoft.com/office/officeart/2005/8/layout/hierarchy3"/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2E52A030-8794-4B39-8D99-A0BAF50CC0D8}" srcId="{9FF53EE5-7F16-4695-84E3-B432F67D8681}" destId="{C52283C0-D9A5-47D7-8BEC-B32B43FA94EE}" srcOrd="1" destOrd="0" parTransId="{77A9F6BE-984D-4EFA-8A2B-8B6EA3A5494F}" sibTransId="{B67ED724-244F-4728-8D73-558E1208B21D}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C561533D-B9F7-45C1-AC40-0323C3CB1B8D}" type="presOf" srcId="{F004DC49-7C48-4E6E-B2A1-226DE39BBCBA}" destId="{9E494207-C363-421D-BEFA-FCA3979240EA}" srcOrd="0" destOrd="0" presId="urn:microsoft.com/office/officeart/2005/8/layout/hierarchy3"/>
    <dgm:cxn modelId="{691A3D5E-9161-4090-85B1-C5BE983FCD27}" srcId="{9FF53EE5-7F16-4695-84E3-B432F67D8681}" destId="{DAEC0DA6-F942-4024-ABC0-BC9D765852B6}" srcOrd="2" destOrd="0" parTransId="{AC3EFF4E-6C83-4762-8816-218B06A7441B}" sibTransId="{DF97A7D0-9E4F-4530-B69A-4C9DFFF506EE}"/>
    <dgm:cxn modelId="{F7D16642-CF5B-47D9-AF1F-19EC2F73F195}" type="presOf" srcId="{DAEC0DA6-F942-4024-ABC0-BC9D765852B6}" destId="{720D3A86-F056-453B-B46F-C636BCB7E3EB}" srcOrd="0" destOrd="0" presId="urn:microsoft.com/office/officeart/2005/8/layout/hierarchy3"/>
    <dgm:cxn modelId="{6BAB6E4B-7AD3-4FCE-BFCB-805B15746728}" type="presOf" srcId="{3965BB64-D12A-48B0-89F8-08DA169389BD}" destId="{376B9DC9-6B2F-401E-9576-AF75FD9BDC5A}" srcOrd="0" destOrd="0" presId="urn:microsoft.com/office/officeart/2005/8/layout/hierarchy3"/>
    <dgm:cxn modelId="{CDDCE474-DC0D-4AD1-8797-B094BEA6CE75}" srcId="{9FF53EE5-7F16-4695-84E3-B432F67D8681}" destId="{F004DC49-7C48-4E6E-B2A1-226DE39BBCBA}" srcOrd="3" destOrd="0" parTransId="{3965BB64-D12A-48B0-89F8-08DA169389BD}" sibTransId="{F086DAA7-F136-4E93-A1BB-147805B3AE02}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EABB791-2DC2-4EBC-9D4A-7774E8727AF8}" type="presOf" srcId="{C52283C0-D9A5-47D7-8BEC-B32B43FA94EE}" destId="{61D921CF-6135-4DFB-8497-3BB192712B6E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548923D1-79FB-4834-B18B-3F0973FE7DB7}" type="presOf" srcId="{77A9F6BE-984D-4EFA-8A2B-8B6EA3A5494F}" destId="{81DAD3D2-8307-49D0-8AD5-1AC545A738C4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  <dgm:cxn modelId="{454DD996-D538-4E56-B81E-92912C455D9E}" type="presParOf" srcId="{BB79F69C-ED5A-4101-8F9D-743B32B9849C}" destId="{81DAD3D2-8307-49D0-8AD5-1AC545A738C4}" srcOrd="2" destOrd="0" presId="urn:microsoft.com/office/officeart/2005/8/layout/hierarchy3"/>
    <dgm:cxn modelId="{828108A0-03F2-4B5E-8EC5-64ADAA0660FE}" type="presParOf" srcId="{BB79F69C-ED5A-4101-8F9D-743B32B9849C}" destId="{61D921CF-6135-4DFB-8497-3BB192712B6E}" srcOrd="3" destOrd="0" presId="urn:microsoft.com/office/officeart/2005/8/layout/hierarchy3"/>
    <dgm:cxn modelId="{5022CC66-EC14-432D-B47B-3ECD5326F4FF}" type="presParOf" srcId="{BB79F69C-ED5A-4101-8F9D-743B32B9849C}" destId="{A1B8F1AF-4856-49AB-B686-F22B48F38F32}" srcOrd="4" destOrd="0" presId="urn:microsoft.com/office/officeart/2005/8/layout/hierarchy3"/>
    <dgm:cxn modelId="{E2CC0CEC-0A38-4A2C-9289-80F76C903705}" type="presParOf" srcId="{BB79F69C-ED5A-4101-8F9D-743B32B9849C}" destId="{720D3A86-F056-453B-B46F-C636BCB7E3EB}" srcOrd="5" destOrd="0" presId="urn:microsoft.com/office/officeart/2005/8/layout/hierarchy3"/>
    <dgm:cxn modelId="{1EDECC76-4037-48E1-8A2D-E3962EC3403D}" type="presParOf" srcId="{BB79F69C-ED5A-4101-8F9D-743B32B9849C}" destId="{376B9DC9-6B2F-401E-9576-AF75FD9BDC5A}" srcOrd="6" destOrd="0" presId="urn:microsoft.com/office/officeart/2005/8/layout/hierarchy3"/>
    <dgm:cxn modelId="{E1CA1873-8047-4004-A921-512B876A68EA}" type="presParOf" srcId="{BB79F69C-ED5A-4101-8F9D-743B32B9849C}" destId="{9E494207-C363-421D-BEFA-FCA3979240E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zh-CN" altLang="en-US" sz="4000" b="1" dirty="0"/>
            <a:t>钉钉消息的优点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en-US" sz="3200" b="1" dirty="0">
              <a:solidFill>
                <a:schemeClr val="accent1"/>
              </a:solidFill>
            </a:rPr>
            <a:t>1.</a:t>
          </a:r>
          <a:r>
            <a:rPr lang="zh-CN" sz="3200" b="1" dirty="0">
              <a:solidFill>
                <a:schemeClr val="accent1"/>
              </a:solidFill>
            </a:rPr>
            <a:t>消息分已读未读。</a:t>
          </a:r>
          <a:endParaRPr lang="zh-CN" altLang="en-US" sz="3200" b="1" dirty="0">
            <a:solidFill>
              <a:schemeClr val="accent1"/>
            </a:solidFill>
          </a:endParaRP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 custLinFactNeighborX="3107" custLinFactNeighborY="-37178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1"/>
      <dgm:spPr/>
    </dgm:pt>
    <dgm:pt modelId="{80EBAC51-5A19-4D7E-8799-CEA41737F120}" type="pres">
      <dgm:prSet presAssocID="{7F012FAE-A638-41C8-BE39-11E1FB52474D}" presName="childText" presStyleLbl="bgAcc1" presStyleIdx="0" presStyleCnt="1" custScaleX="301006" custLinFactNeighborX="-1553" custLinFactNeighborY="-55921">
        <dgm:presLayoutVars>
          <dgm:bulletEnabled val="1"/>
        </dgm:presLayoutVars>
      </dgm:prSet>
      <dgm:spPr/>
    </dgm:pt>
  </dgm:ptLst>
  <dgm:cxnLst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zh-CN" altLang="en-US" sz="4000" b="1" dirty="0"/>
            <a:t>钉钉消息的优点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en-US" sz="3200" b="1" kern="1200" dirty="0">
              <a:solidFill>
                <a:schemeClr val="accent1"/>
              </a:solidFill>
            </a:rPr>
            <a:t>2.</a:t>
          </a:r>
          <a:r>
            <a:rPr lang="zh-CN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不加好友</a:t>
          </a:r>
          <a:r>
            <a:rPr lang="zh-CN" altLang="en-US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即可</a:t>
          </a:r>
          <a:r>
            <a:rPr lang="zh-CN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沟通 。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 custLinFactNeighborX="3107" custLinFactNeighborY="-37178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1"/>
      <dgm:spPr/>
    </dgm:pt>
    <dgm:pt modelId="{80EBAC51-5A19-4D7E-8799-CEA41737F120}" type="pres">
      <dgm:prSet presAssocID="{7F012FAE-A638-41C8-BE39-11E1FB52474D}" presName="childText" presStyleLbl="bgAcc1" presStyleIdx="0" presStyleCnt="1" custScaleX="301006" custLinFactNeighborX="-1553" custLinFactNeighborY="-55921">
        <dgm:presLayoutVars>
          <dgm:bulletEnabled val="1"/>
        </dgm:presLayoutVars>
      </dgm:prSet>
      <dgm:spPr/>
    </dgm:pt>
  </dgm:ptLst>
  <dgm:cxnLst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zh-CN" altLang="en-US" sz="4000" b="1" dirty="0"/>
            <a:t>钉钉消息的优点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en-US" sz="3200" b="1" kern="1200" dirty="0">
              <a:solidFill>
                <a:schemeClr val="accent1"/>
              </a:solidFill>
            </a:rPr>
            <a:t>3.</a:t>
          </a:r>
          <a:r>
            <a:rPr lang="zh-CN" altLang="en-US" sz="3200" b="1" kern="1200" dirty="0">
              <a:solidFill>
                <a:schemeClr val="accent1"/>
              </a:solidFill>
            </a:rPr>
            <a:t>消息撤回功能</a:t>
          </a:r>
          <a:r>
            <a:rPr lang="zh-CN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。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 custLinFactNeighborX="3107" custLinFactNeighborY="-37178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1"/>
      <dgm:spPr/>
    </dgm:pt>
    <dgm:pt modelId="{80EBAC51-5A19-4D7E-8799-CEA41737F120}" type="pres">
      <dgm:prSet presAssocID="{7F012FAE-A638-41C8-BE39-11E1FB52474D}" presName="childText" presStyleLbl="bgAcc1" presStyleIdx="0" presStyleCnt="1" custScaleX="301006" custLinFactNeighborX="-1553" custLinFactNeighborY="-55921">
        <dgm:presLayoutVars>
          <dgm:bulletEnabled val="1"/>
        </dgm:presLayoutVars>
      </dgm:prSet>
      <dgm:spPr/>
    </dgm:pt>
  </dgm:ptLst>
  <dgm:cxnLst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zh-CN" altLang="en-US" sz="4000" b="1" dirty="0"/>
            <a:t>钉钉消息的优点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en-US" sz="3200" b="1" kern="1200" dirty="0">
              <a:solidFill>
                <a:schemeClr val="accent1"/>
              </a:solidFill>
            </a:rPr>
            <a:t>4.</a:t>
          </a:r>
          <a:r>
            <a:rPr lang="zh-CN" altLang="en-US" sz="3200" b="1" kern="1200" dirty="0">
              <a:solidFill>
                <a:schemeClr val="accent1"/>
              </a:solidFill>
            </a:rPr>
            <a:t>消息过滤</a:t>
          </a: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（</a:t>
          </a:r>
          <a:r>
            <a:rPr lang="zh-CN" altLang="zh-CN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专注模式</a:t>
          </a: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）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 custLinFactNeighborX="3107" custLinFactNeighborY="-37178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1"/>
      <dgm:spPr/>
    </dgm:pt>
    <dgm:pt modelId="{80EBAC51-5A19-4D7E-8799-CEA41737F120}" type="pres">
      <dgm:prSet presAssocID="{7F012FAE-A638-41C8-BE39-11E1FB52474D}" presName="childText" presStyleLbl="bgAcc1" presStyleIdx="0" presStyleCnt="1" custScaleX="301006" custLinFactNeighborX="-1553" custLinFactNeighborY="-55921">
        <dgm:presLayoutVars>
          <dgm:bulletEnabled val="1"/>
        </dgm:presLayoutVars>
      </dgm:prSet>
      <dgm:spPr/>
    </dgm:pt>
  </dgm:ptLst>
  <dgm:cxnLst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zh-CN" altLang="en-US" sz="4000" b="1" dirty="0"/>
            <a:t>钉钉消息的优点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en-US" sz="3200" b="1" kern="1200" dirty="0">
              <a:solidFill>
                <a:schemeClr val="accent1"/>
              </a:solidFill>
            </a:rPr>
            <a:t>5.</a:t>
          </a:r>
          <a:r>
            <a:rPr lang="zh-CN" altLang="en-US" sz="3200" b="1" kern="1200" dirty="0">
              <a:solidFill>
                <a:schemeClr val="accent1"/>
              </a:solidFill>
            </a:rPr>
            <a:t>消息分组</a:t>
          </a:r>
          <a:endParaRPr lang="en-US" altLang="zh-CN" sz="3200" b="1" kern="1200" dirty="0">
            <a:solidFill>
              <a:schemeClr val="accent1"/>
            </a:solidFill>
          </a:endParaRPr>
        </a:p>
        <a:p>
          <a:pPr algn="l"/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（</a:t>
          </a:r>
          <a:r>
            <a:rPr lang="zh-CN" sz="2800" kern="1200" dirty="0">
              <a:solidFill>
                <a:srgbClr val="FF0000"/>
              </a:solidFill>
            </a:rPr>
            <a:t>部门群组、私人群组</a:t>
          </a: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）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 custLinFactNeighborX="3107" custLinFactNeighborY="-37178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1"/>
      <dgm:spPr/>
    </dgm:pt>
    <dgm:pt modelId="{80EBAC51-5A19-4D7E-8799-CEA41737F120}" type="pres">
      <dgm:prSet presAssocID="{7F012FAE-A638-41C8-BE39-11E1FB52474D}" presName="childText" presStyleLbl="bgAcc1" presStyleIdx="0" presStyleCnt="1" custScaleX="301006" custScaleY="147048" custLinFactNeighborX="-507" custLinFactNeighborY="-19175">
        <dgm:presLayoutVars>
          <dgm:bulletEnabled val="1"/>
        </dgm:presLayoutVars>
      </dgm:prSet>
      <dgm:spPr/>
    </dgm:pt>
  </dgm:ptLst>
  <dgm:cxnLst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853A92-E375-4DEF-A410-68D96802870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53EE5-7F16-4695-84E3-B432F67D8681}">
      <dgm:prSet phldrT="[文本]" custT="1"/>
      <dgm:spPr/>
      <dgm:t>
        <a:bodyPr/>
        <a:lstStyle/>
        <a:p>
          <a:r>
            <a:rPr lang="zh-CN" altLang="en-US" sz="4000" b="1" dirty="0"/>
            <a:t>钉钉消息的优点</a:t>
          </a:r>
        </a:p>
      </dgm:t>
    </dgm:pt>
    <dgm:pt modelId="{6F9B6057-2885-4617-89F4-CAB6A1A91C83}" type="par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5A00EF61-F549-4248-A6C5-666F4BAE2C7F}" type="sibTrans" cxnId="{3F8391D8-FE54-4DA7-8D1A-53B7F42DAB53}">
      <dgm:prSet/>
      <dgm:spPr/>
      <dgm:t>
        <a:bodyPr/>
        <a:lstStyle/>
        <a:p>
          <a:endParaRPr lang="zh-CN" altLang="en-US"/>
        </a:p>
      </dgm:t>
    </dgm:pt>
    <dgm:pt modelId="{7F012FAE-A638-41C8-BE39-11E1FB52474D}">
      <dgm:prSet phldrT="[文本]" custT="1"/>
      <dgm:spPr/>
      <dgm:t>
        <a:bodyPr/>
        <a:lstStyle/>
        <a:p>
          <a:pPr algn="l"/>
          <a:r>
            <a:rPr lang="en-US" sz="3200" b="1" kern="1200" dirty="0">
              <a:solidFill>
                <a:schemeClr val="accent1"/>
              </a:solidFill>
            </a:rPr>
            <a:t>6.DING</a:t>
          </a:r>
          <a:r>
            <a:rPr lang="zh-CN" altLang="en-US" sz="3200" b="1" kern="1200" dirty="0">
              <a:solidFill>
                <a:schemeClr val="accent1"/>
              </a:solidFill>
            </a:rPr>
            <a:t>功能</a:t>
          </a:r>
          <a:endParaRPr lang="zh-CN" altLang="en-US" sz="24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37D670B7-606A-42BE-AA13-5D6B69E5FE96}" type="par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CC29878C-D5FB-4365-8E95-9DBB0636F333}" type="sibTrans" cxnId="{9E362157-7679-41DC-B759-EF63CC903454}">
      <dgm:prSet/>
      <dgm:spPr/>
      <dgm:t>
        <a:bodyPr/>
        <a:lstStyle/>
        <a:p>
          <a:endParaRPr lang="zh-CN" altLang="en-US"/>
        </a:p>
      </dgm:t>
    </dgm:pt>
    <dgm:pt modelId="{AA494EDD-D9BB-4FA3-8789-2AB4EC9BF3B2}" type="pres">
      <dgm:prSet presAssocID="{85853A92-E375-4DEF-A410-68D968028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044D8-E235-4D38-A728-A6661CD406EE}" type="pres">
      <dgm:prSet presAssocID="{9FF53EE5-7F16-4695-84E3-B432F67D8681}" presName="root" presStyleCnt="0"/>
      <dgm:spPr/>
    </dgm:pt>
    <dgm:pt modelId="{567A01AF-372C-4DA9-BEE5-D96D4926B8AA}" type="pres">
      <dgm:prSet presAssocID="{9FF53EE5-7F16-4695-84E3-B432F67D8681}" presName="rootComposite" presStyleCnt="0"/>
      <dgm:spPr/>
    </dgm:pt>
    <dgm:pt modelId="{634BA410-4FF2-4FC0-987A-43A1E8E9DB60}" type="pres">
      <dgm:prSet presAssocID="{9FF53EE5-7F16-4695-84E3-B432F67D8681}" presName="rootText" presStyleLbl="node1" presStyleIdx="0" presStyleCnt="1" custScaleX="254510" custLinFactNeighborX="3107" custLinFactNeighborY="-37178"/>
      <dgm:spPr/>
    </dgm:pt>
    <dgm:pt modelId="{16AC973E-D5BA-4FDF-806A-3865B5781812}" type="pres">
      <dgm:prSet presAssocID="{9FF53EE5-7F16-4695-84E3-B432F67D8681}" presName="rootConnector" presStyleLbl="node1" presStyleIdx="0" presStyleCnt="1"/>
      <dgm:spPr/>
    </dgm:pt>
    <dgm:pt modelId="{BB79F69C-ED5A-4101-8F9D-743B32B9849C}" type="pres">
      <dgm:prSet presAssocID="{9FF53EE5-7F16-4695-84E3-B432F67D8681}" presName="childShape" presStyleCnt="0"/>
      <dgm:spPr/>
    </dgm:pt>
    <dgm:pt modelId="{D8DD0D33-1FBC-4D44-AE38-92957E667012}" type="pres">
      <dgm:prSet presAssocID="{37D670B7-606A-42BE-AA13-5D6B69E5FE96}" presName="Name13" presStyleLbl="parChTrans1D2" presStyleIdx="0" presStyleCnt="1"/>
      <dgm:spPr/>
    </dgm:pt>
    <dgm:pt modelId="{80EBAC51-5A19-4D7E-8799-CEA41737F120}" type="pres">
      <dgm:prSet presAssocID="{7F012FAE-A638-41C8-BE39-11E1FB52474D}" presName="childText" presStyleLbl="bgAcc1" presStyleIdx="0" presStyleCnt="1" custScaleX="228082" custScaleY="91078" custLinFactNeighborX="-507" custLinFactNeighborY="-19175">
        <dgm:presLayoutVars>
          <dgm:bulletEnabled val="1"/>
        </dgm:presLayoutVars>
      </dgm:prSet>
      <dgm:spPr/>
    </dgm:pt>
  </dgm:ptLst>
  <dgm:cxnLst>
    <dgm:cxn modelId="{2EBBF114-327B-482A-9B6B-65400976892C}" type="presOf" srcId="{85853A92-E375-4DEF-A410-68D968028708}" destId="{AA494EDD-D9BB-4FA3-8789-2AB4EC9BF3B2}" srcOrd="0" destOrd="0" presId="urn:microsoft.com/office/officeart/2005/8/layout/hierarchy3"/>
    <dgm:cxn modelId="{8D4C2D39-B3EB-4906-9C74-5348F9ACB7AD}" type="presOf" srcId="{9FF53EE5-7F16-4695-84E3-B432F67D8681}" destId="{16AC973E-D5BA-4FDF-806A-3865B5781812}" srcOrd="1" destOrd="0" presId="urn:microsoft.com/office/officeart/2005/8/layout/hierarchy3"/>
    <dgm:cxn modelId="{9E362157-7679-41DC-B759-EF63CC903454}" srcId="{9FF53EE5-7F16-4695-84E3-B432F67D8681}" destId="{7F012FAE-A638-41C8-BE39-11E1FB52474D}" srcOrd="0" destOrd="0" parTransId="{37D670B7-606A-42BE-AA13-5D6B69E5FE96}" sibTransId="{CC29878C-D5FB-4365-8E95-9DBB0636F333}"/>
    <dgm:cxn modelId="{F9CDE686-47C6-4FB8-96DF-619C5D1AE078}" type="presOf" srcId="{9FF53EE5-7F16-4695-84E3-B432F67D8681}" destId="{634BA410-4FF2-4FC0-987A-43A1E8E9DB60}" srcOrd="0" destOrd="0" presId="urn:microsoft.com/office/officeart/2005/8/layout/hierarchy3"/>
    <dgm:cxn modelId="{EA9EDFC4-2D19-40BA-8A7A-1FDED9455FDF}" type="presOf" srcId="{7F012FAE-A638-41C8-BE39-11E1FB52474D}" destId="{80EBAC51-5A19-4D7E-8799-CEA41737F120}" srcOrd="0" destOrd="0" presId="urn:microsoft.com/office/officeart/2005/8/layout/hierarchy3"/>
    <dgm:cxn modelId="{3F8391D8-FE54-4DA7-8D1A-53B7F42DAB53}" srcId="{85853A92-E375-4DEF-A410-68D968028708}" destId="{9FF53EE5-7F16-4695-84E3-B432F67D8681}" srcOrd="0" destOrd="0" parTransId="{6F9B6057-2885-4617-89F4-CAB6A1A91C83}" sibTransId="{5A00EF61-F549-4248-A6C5-666F4BAE2C7F}"/>
    <dgm:cxn modelId="{DC38E4F8-0369-43E6-9B46-F7D03F6C5F79}" type="presOf" srcId="{37D670B7-606A-42BE-AA13-5D6B69E5FE96}" destId="{D8DD0D33-1FBC-4D44-AE38-92957E667012}" srcOrd="0" destOrd="0" presId="urn:microsoft.com/office/officeart/2005/8/layout/hierarchy3"/>
    <dgm:cxn modelId="{275E3FDC-9A3D-454D-A907-963E747BCB77}" type="presParOf" srcId="{AA494EDD-D9BB-4FA3-8789-2AB4EC9BF3B2}" destId="{435044D8-E235-4D38-A728-A6661CD406EE}" srcOrd="0" destOrd="0" presId="urn:microsoft.com/office/officeart/2005/8/layout/hierarchy3"/>
    <dgm:cxn modelId="{7DE5E2C8-8108-4573-B2BC-B6EF2F550F8B}" type="presParOf" srcId="{435044D8-E235-4D38-A728-A6661CD406EE}" destId="{567A01AF-372C-4DA9-BEE5-D96D4926B8AA}" srcOrd="0" destOrd="0" presId="urn:microsoft.com/office/officeart/2005/8/layout/hierarchy3"/>
    <dgm:cxn modelId="{140D59F3-BC9B-45D8-825A-09CD317AB479}" type="presParOf" srcId="{567A01AF-372C-4DA9-BEE5-D96D4926B8AA}" destId="{634BA410-4FF2-4FC0-987A-43A1E8E9DB60}" srcOrd="0" destOrd="0" presId="urn:microsoft.com/office/officeart/2005/8/layout/hierarchy3"/>
    <dgm:cxn modelId="{7ABCC2D7-7657-4B2B-BD62-23126B46F95B}" type="presParOf" srcId="{567A01AF-372C-4DA9-BEE5-D96D4926B8AA}" destId="{16AC973E-D5BA-4FDF-806A-3865B5781812}" srcOrd="1" destOrd="0" presId="urn:microsoft.com/office/officeart/2005/8/layout/hierarchy3"/>
    <dgm:cxn modelId="{421AD262-B5DB-4B55-A00E-7AB3F39DD7D8}" type="presParOf" srcId="{435044D8-E235-4D38-A728-A6661CD406EE}" destId="{BB79F69C-ED5A-4101-8F9D-743B32B9849C}" srcOrd="1" destOrd="0" presId="urn:microsoft.com/office/officeart/2005/8/layout/hierarchy3"/>
    <dgm:cxn modelId="{6582FA1B-C17F-4284-B10A-E2AA4F4B1B71}" type="presParOf" srcId="{BB79F69C-ED5A-4101-8F9D-743B32B9849C}" destId="{D8DD0D33-1FBC-4D44-AE38-92957E667012}" srcOrd="0" destOrd="0" presId="urn:microsoft.com/office/officeart/2005/8/layout/hierarchy3"/>
    <dgm:cxn modelId="{06976A9A-4F20-4B45-9F15-329E12CE955E}" type="presParOf" srcId="{BB79F69C-ED5A-4101-8F9D-743B32B9849C}" destId="{80EBAC51-5A19-4D7E-8799-CEA41737F1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8EBD78-5BDD-440F-B529-813E1DE7DE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295711F-5333-4E0D-A570-9989B900922F}">
      <dgm:prSet phldrT="[文本]" custT="1"/>
      <dgm:spPr/>
      <dgm:t>
        <a:bodyPr/>
        <a:lstStyle/>
        <a:p>
          <a:r>
            <a: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工作</a:t>
          </a:r>
        </a:p>
      </dgm:t>
    </dgm:pt>
    <dgm:pt modelId="{4BE6489F-38D6-4C10-8537-D6078451996B}" type="parTrans" cxnId="{23E1529E-7AC8-4E98-982A-4D72D13B2E7A}">
      <dgm:prSet/>
      <dgm:spPr/>
      <dgm:t>
        <a:bodyPr/>
        <a:lstStyle/>
        <a:p>
          <a:endParaRPr lang="zh-CN" altLang="en-US" sz="2000" b="1"/>
        </a:p>
      </dgm:t>
    </dgm:pt>
    <dgm:pt modelId="{37BF65BF-419C-4485-9A2E-7A3C2E6192C4}" type="sibTrans" cxnId="{23E1529E-7AC8-4E98-982A-4D72D13B2E7A}">
      <dgm:prSet/>
      <dgm:spPr/>
      <dgm:t>
        <a:bodyPr/>
        <a:lstStyle/>
        <a:p>
          <a:endParaRPr lang="zh-CN" altLang="en-US" sz="2000" b="1"/>
        </a:p>
      </dgm:t>
    </dgm:pt>
    <dgm:pt modelId="{0B08A7BC-611B-483A-ADC3-E71F2F4D829C}">
      <dgm:prSet phldrT="[文本]" custT="1"/>
      <dgm:spPr/>
      <dgm:t>
        <a:bodyPr/>
        <a:lstStyle/>
        <a:p>
          <a:r>
            <a:rPr lang="en-US" sz="1800" b="1" dirty="0"/>
            <a:t>1.</a:t>
          </a:r>
          <a:r>
            <a:rPr lang="zh-CN" sz="1800" b="1" dirty="0"/>
            <a:t>审批</a:t>
          </a:r>
          <a:endParaRPr lang="zh-CN" altLang="en-US" sz="1800" b="1" dirty="0"/>
        </a:p>
      </dgm:t>
    </dgm:pt>
    <dgm:pt modelId="{D5FD97F2-0898-40DB-8D95-0573B5568F7A}" type="parTrans" cxnId="{B9DC546D-B060-4ADE-B934-4C53C7D4E50A}">
      <dgm:prSet/>
      <dgm:spPr/>
      <dgm:t>
        <a:bodyPr/>
        <a:lstStyle/>
        <a:p>
          <a:endParaRPr lang="zh-CN" altLang="en-US" sz="2000" b="1"/>
        </a:p>
      </dgm:t>
    </dgm:pt>
    <dgm:pt modelId="{3C567CF0-356C-41B0-9177-2C9369F20987}" type="sibTrans" cxnId="{B9DC546D-B060-4ADE-B934-4C53C7D4E50A}">
      <dgm:prSet/>
      <dgm:spPr/>
      <dgm:t>
        <a:bodyPr/>
        <a:lstStyle/>
        <a:p>
          <a:endParaRPr lang="zh-CN" altLang="en-US" sz="2000" b="1"/>
        </a:p>
      </dgm:t>
    </dgm:pt>
    <dgm:pt modelId="{457C8F42-F1EA-4A0C-84B0-ED4C0DD19F44}">
      <dgm:prSet phldrT="[文本]" custT="1"/>
      <dgm:spPr/>
      <dgm:t>
        <a:bodyPr/>
        <a:lstStyle/>
        <a:p>
          <a:r>
            <a:rPr lang="en-US" altLang="zh-CN" sz="1800" b="1" dirty="0"/>
            <a:t>7.</a:t>
          </a:r>
          <a:r>
            <a:rPr lang="zh-CN" sz="1800" b="1" dirty="0"/>
            <a:t>智能人事</a:t>
          </a:r>
          <a:endParaRPr lang="zh-CN" altLang="en-US" sz="1800" b="1" dirty="0"/>
        </a:p>
      </dgm:t>
    </dgm:pt>
    <dgm:pt modelId="{1BFB80F3-52EB-41E3-BB9A-6890927117F4}" type="parTrans" cxnId="{E1167260-1DB8-41AF-8EAC-63703A5056B3}">
      <dgm:prSet/>
      <dgm:spPr/>
      <dgm:t>
        <a:bodyPr/>
        <a:lstStyle/>
        <a:p>
          <a:endParaRPr lang="zh-CN" altLang="en-US" sz="2000" b="1"/>
        </a:p>
      </dgm:t>
    </dgm:pt>
    <dgm:pt modelId="{F0BFCA48-8C96-4654-A11E-A9AA523C6C3C}" type="sibTrans" cxnId="{E1167260-1DB8-41AF-8EAC-63703A5056B3}">
      <dgm:prSet/>
      <dgm:spPr/>
      <dgm:t>
        <a:bodyPr/>
        <a:lstStyle/>
        <a:p>
          <a:endParaRPr lang="zh-CN" altLang="en-US" sz="2000" b="1"/>
        </a:p>
      </dgm:t>
    </dgm:pt>
    <dgm:pt modelId="{CE2BE41F-A48E-4832-88B7-FB6B25F5CF78}">
      <dgm:prSet phldrT="[文本]" custT="1"/>
      <dgm:spPr/>
      <dgm:t>
        <a:bodyPr/>
        <a:lstStyle/>
        <a:p>
          <a:r>
            <a:rPr lang="en-US" sz="1800" b="1" dirty="0"/>
            <a:t>3.</a:t>
          </a:r>
          <a:r>
            <a:rPr lang="zh-CN" sz="1800" b="1" dirty="0"/>
            <a:t>公告</a:t>
          </a:r>
          <a:endParaRPr lang="zh-CN" altLang="en-US" sz="1800" b="1" dirty="0"/>
        </a:p>
      </dgm:t>
    </dgm:pt>
    <dgm:pt modelId="{D57919E8-78CD-4C4A-9B0F-7F26F83CFE3C}" type="parTrans" cxnId="{594E8691-8438-4740-8C3D-26CEE8862A13}">
      <dgm:prSet/>
      <dgm:spPr/>
      <dgm:t>
        <a:bodyPr/>
        <a:lstStyle/>
        <a:p>
          <a:endParaRPr lang="zh-CN" altLang="en-US" sz="2000" b="1"/>
        </a:p>
      </dgm:t>
    </dgm:pt>
    <dgm:pt modelId="{4AC60E49-9532-4320-856E-6D35272CA653}" type="sibTrans" cxnId="{594E8691-8438-4740-8C3D-26CEE8862A13}">
      <dgm:prSet/>
      <dgm:spPr/>
      <dgm:t>
        <a:bodyPr/>
        <a:lstStyle/>
        <a:p>
          <a:endParaRPr lang="zh-CN" altLang="en-US" sz="2000" b="1"/>
        </a:p>
      </dgm:t>
    </dgm:pt>
    <dgm:pt modelId="{B625B5CD-EFC6-40A8-B866-8B0A4BA2FD5F}">
      <dgm:prSet phldrT="[文本]" custT="1"/>
      <dgm:spPr/>
      <dgm:t>
        <a:bodyPr/>
        <a:lstStyle/>
        <a:p>
          <a:r>
            <a:rPr lang="en-US" altLang="zh-CN" sz="1800" b="1" dirty="0"/>
            <a:t>5.</a:t>
          </a:r>
          <a:r>
            <a:rPr lang="zh-CN" sz="1800" b="1" dirty="0"/>
            <a:t>钉盘</a:t>
          </a:r>
          <a:endParaRPr lang="zh-CN" altLang="en-US" sz="1800" b="1" dirty="0"/>
        </a:p>
      </dgm:t>
    </dgm:pt>
    <dgm:pt modelId="{911267CD-8E5F-427D-AD41-EF69E89DADC1}" type="parTrans" cxnId="{4F513622-17E2-46D8-96BC-DE1082F1F524}">
      <dgm:prSet/>
      <dgm:spPr/>
      <dgm:t>
        <a:bodyPr/>
        <a:lstStyle/>
        <a:p>
          <a:endParaRPr lang="zh-CN" altLang="en-US" sz="2000" b="1"/>
        </a:p>
      </dgm:t>
    </dgm:pt>
    <dgm:pt modelId="{CC5540FB-3CD6-4F98-81F1-227BFEDA83FA}" type="sibTrans" cxnId="{4F513622-17E2-46D8-96BC-DE1082F1F524}">
      <dgm:prSet/>
      <dgm:spPr/>
      <dgm:t>
        <a:bodyPr/>
        <a:lstStyle/>
        <a:p>
          <a:endParaRPr lang="zh-CN" altLang="en-US" sz="2000" b="1"/>
        </a:p>
      </dgm:t>
    </dgm:pt>
    <dgm:pt modelId="{A4F90B17-B694-484A-B233-840FD951DE33}">
      <dgm:prSet phldrT="[文本]" custT="1"/>
      <dgm:spPr/>
      <dgm:t>
        <a:bodyPr/>
        <a:lstStyle/>
        <a:p>
          <a:r>
            <a:rPr lang="en-US" altLang="zh-CN" sz="1800" b="1" dirty="0"/>
            <a:t>8.</a:t>
          </a:r>
          <a:r>
            <a:rPr lang="zh-CN" sz="1800" b="1" dirty="0"/>
            <a:t>钉邮</a:t>
          </a:r>
          <a:endParaRPr lang="zh-CN" altLang="en-US" sz="1800" b="1" dirty="0"/>
        </a:p>
      </dgm:t>
    </dgm:pt>
    <dgm:pt modelId="{15116244-A55E-4EC5-B511-493F40996E7C}" type="parTrans" cxnId="{93A983D2-446E-4A79-95C9-C96EBB9FDC02}">
      <dgm:prSet/>
      <dgm:spPr/>
      <dgm:t>
        <a:bodyPr/>
        <a:lstStyle/>
        <a:p>
          <a:endParaRPr lang="zh-CN" altLang="en-US" sz="2000" b="1"/>
        </a:p>
      </dgm:t>
    </dgm:pt>
    <dgm:pt modelId="{5867466A-FBBF-4280-A2A5-F487091D008B}" type="sibTrans" cxnId="{93A983D2-446E-4A79-95C9-C96EBB9FDC02}">
      <dgm:prSet/>
      <dgm:spPr/>
      <dgm:t>
        <a:bodyPr/>
        <a:lstStyle/>
        <a:p>
          <a:endParaRPr lang="zh-CN" altLang="en-US" sz="2000" b="1"/>
        </a:p>
      </dgm:t>
    </dgm:pt>
    <dgm:pt modelId="{BA5EB913-68D2-4AB8-BC9B-C0392B87D9A8}">
      <dgm:prSet phldrT="[文本]" custT="1"/>
      <dgm:spPr/>
      <dgm:t>
        <a:bodyPr/>
        <a:lstStyle/>
        <a:p>
          <a:r>
            <a:rPr lang="en-US" altLang="zh-CN" sz="1800" b="1" dirty="0"/>
            <a:t>6.</a:t>
          </a:r>
          <a:r>
            <a:rPr lang="zh-CN" sz="1800" b="1" dirty="0"/>
            <a:t>智能</a:t>
          </a:r>
          <a:r>
            <a:rPr lang="zh-CN" altLang="en-US" sz="1800" b="1" dirty="0"/>
            <a:t>薪酬</a:t>
          </a:r>
        </a:p>
      </dgm:t>
    </dgm:pt>
    <dgm:pt modelId="{43A46099-3F07-4B57-9F8D-8959D53BF92F}" type="parTrans" cxnId="{412AF304-8111-43A5-8FDD-E6B9522967AE}">
      <dgm:prSet/>
      <dgm:spPr/>
      <dgm:t>
        <a:bodyPr/>
        <a:lstStyle/>
        <a:p>
          <a:endParaRPr lang="zh-CN" altLang="en-US" sz="2000" b="1"/>
        </a:p>
      </dgm:t>
    </dgm:pt>
    <dgm:pt modelId="{1EC11D9B-B026-4D9D-A8C8-764F33F244A2}" type="sibTrans" cxnId="{412AF304-8111-43A5-8FDD-E6B9522967AE}">
      <dgm:prSet/>
      <dgm:spPr/>
      <dgm:t>
        <a:bodyPr/>
        <a:lstStyle/>
        <a:p>
          <a:endParaRPr lang="zh-CN" altLang="en-US" sz="2000" b="1"/>
        </a:p>
      </dgm:t>
    </dgm:pt>
    <dgm:pt modelId="{918AF960-D1F1-49F5-96B8-654DDC3AA9C2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FF0000"/>
              </a:solidFill>
            </a:rPr>
            <a:t>故障报修</a:t>
          </a:r>
        </a:p>
      </dgm:t>
    </dgm:pt>
    <dgm:pt modelId="{4DA92C8F-2D91-4A8C-803D-958749971972}" type="parTrans" cxnId="{A28CE587-C30A-4EE9-854A-E1E035EBE8C7}">
      <dgm:prSet/>
      <dgm:spPr/>
      <dgm:t>
        <a:bodyPr/>
        <a:lstStyle/>
        <a:p>
          <a:endParaRPr lang="zh-CN" altLang="en-US" sz="2000" b="1"/>
        </a:p>
      </dgm:t>
    </dgm:pt>
    <dgm:pt modelId="{F86F161E-2A07-4A9A-A844-A6FF7C32B2A6}" type="sibTrans" cxnId="{A28CE587-C30A-4EE9-854A-E1E035EBE8C7}">
      <dgm:prSet/>
      <dgm:spPr/>
      <dgm:t>
        <a:bodyPr/>
        <a:lstStyle/>
        <a:p>
          <a:endParaRPr lang="zh-CN" altLang="en-US" sz="2000" b="1"/>
        </a:p>
      </dgm:t>
    </dgm:pt>
    <dgm:pt modelId="{11D439E8-5A5D-4506-8F5A-E64FC7ECBCD6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FF0000"/>
              </a:solidFill>
            </a:rPr>
            <a:t>公文流转</a:t>
          </a:r>
        </a:p>
      </dgm:t>
    </dgm:pt>
    <dgm:pt modelId="{524C2E0D-0CB7-4A02-BC2B-8C0D4AB78D8D}" type="parTrans" cxnId="{7F494AAD-27DE-4843-99D5-5DE0D0FD78E3}">
      <dgm:prSet/>
      <dgm:spPr/>
      <dgm:t>
        <a:bodyPr/>
        <a:lstStyle/>
        <a:p>
          <a:endParaRPr lang="zh-CN" altLang="en-US" sz="2000" b="1"/>
        </a:p>
      </dgm:t>
    </dgm:pt>
    <dgm:pt modelId="{C38D6CC8-9D1E-4BEE-9C67-3947FCA566CD}" type="sibTrans" cxnId="{7F494AAD-27DE-4843-99D5-5DE0D0FD78E3}">
      <dgm:prSet/>
      <dgm:spPr/>
      <dgm:t>
        <a:bodyPr/>
        <a:lstStyle/>
        <a:p>
          <a:endParaRPr lang="zh-CN" altLang="en-US" sz="2000" b="1"/>
        </a:p>
      </dgm:t>
    </dgm:pt>
    <dgm:pt modelId="{33679289-F293-4807-9C44-11F24953EDAB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FF0000"/>
              </a:solidFill>
            </a:rPr>
            <a:t>学生缺课日报</a:t>
          </a:r>
        </a:p>
      </dgm:t>
    </dgm:pt>
    <dgm:pt modelId="{8DB7D639-F877-4A13-9B2C-F7DB84AF1837}" type="parTrans" cxnId="{B1FA16B0-80B1-45DD-807F-6EED0F782638}">
      <dgm:prSet/>
      <dgm:spPr/>
      <dgm:t>
        <a:bodyPr/>
        <a:lstStyle/>
        <a:p>
          <a:endParaRPr lang="zh-CN" altLang="en-US" sz="2000" b="1"/>
        </a:p>
      </dgm:t>
    </dgm:pt>
    <dgm:pt modelId="{F99D0B51-18C2-43AE-BB4A-B1D821691633}" type="sibTrans" cxnId="{B1FA16B0-80B1-45DD-807F-6EED0F782638}">
      <dgm:prSet/>
      <dgm:spPr/>
      <dgm:t>
        <a:bodyPr/>
        <a:lstStyle/>
        <a:p>
          <a:endParaRPr lang="zh-CN" altLang="en-US" sz="2000" b="1"/>
        </a:p>
      </dgm:t>
    </dgm:pt>
    <dgm:pt modelId="{99FEDE81-A9BE-4236-92D3-80AC01FEF674}">
      <dgm:prSet phldrT="[文本]" custT="1"/>
      <dgm:spPr/>
      <dgm:t>
        <a:bodyPr/>
        <a:lstStyle/>
        <a:p>
          <a:r>
            <a:rPr lang="zh-CN" altLang="en-US" sz="1800" b="1" dirty="0"/>
            <a:t>学生违纪违规日报</a:t>
          </a:r>
        </a:p>
      </dgm:t>
    </dgm:pt>
    <dgm:pt modelId="{E8FA5CFD-03EA-4190-860E-3C3C4CC48A80}" type="parTrans" cxnId="{F497A031-8D49-4404-A4A9-B3839F179123}">
      <dgm:prSet/>
      <dgm:spPr/>
      <dgm:t>
        <a:bodyPr/>
        <a:lstStyle/>
        <a:p>
          <a:endParaRPr lang="zh-CN" altLang="en-US" sz="2000" b="1"/>
        </a:p>
      </dgm:t>
    </dgm:pt>
    <dgm:pt modelId="{9136C311-886F-440B-92AF-44F1F32E50AD}" type="sibTrans" cxnId="{F497A031-8D49-4404-A4A9-B3839F179123}">
      <dgm:prSet/>
      <dgm:spPr/>
      <dgm:t>
        <a:bodyPr/>
        <a:lstStyle/>
        <a:p>
          <a:endParaRPr lang="zh-CN" altLang="en-US" sz="2000" b="1"/>
        </a:p>
      </dgm:t>
    </dgm:pt>
    <dgm:pt modelId="{BB689D93-FF60-4662-9E41-81B07A0D31CE}">
      <dgm:prSet phldrT="[文本]" custT="1"/>
      <dgm:spPr/>
      <dgm:t>
        <a:bodyPr/>
        <a:lstStyle/>
        <a:p>
          <a:r>
            <a:rPr lang="zh-CN" altLang="en-US" sz="1800" b="1"/>
            <a:t>教师获奖</a:t>
          </a:r>
          <a:endParaRPr lang="zh-CN" altLang="en-US" sz="1800" b="1" dirty="0"/>
        </a:p>
      </dgm:t>
    </dgm:pt>
    <dgm:pt modelId="{B3516A0F-EB16-4F45-A6AB-9185F8788136}" type="parTrans" cxnId="{4721853F-DEA4-47B4-88D7-A9AB8B5300B6}">
      <dgm:prSet/>
      <dgm:spPr/>
      <dgm:t>
        <a:bodyPr/>
        <a:lstStyle/>
        <a:p>
          <a:endParaRPr lang="zh-CN" altLang="en-US" sz="2000" b="1"/>
        </a:p>
      </dgm:t>
    </dgm:pt>
    <dgm:pt modelId="{E9EC6426-CA6F-4C41-9051-50E11D50F640}" type="sibTrans" cxnId="{4721853F-DEA4-47B4-88D7-A9AB8B5300B6}">
      <dgm:prSet/>
      <dgm:spPr/>
      <dgm:t>
        <a:bodyPr/>
        <a:lstStyle/>
        <a:p>
          <a:endParaRPr lang="zh-CN" altLang="en-US" sz="2000" b="1"/>
        </a:p>
      </dgm:t>
    </dgm:pt>
    <dgm:pt modelId="{21740E26-E4B6-4B14-B6F9-89E7690421A2}">
      <dgm:prSet phldrT="[文本]" custT="1"/>
      <dgm:spPr/>
      <dgm:t>
        <a:bodyPr/>
        <a:lstStyle/>
        <a:p>
          <a:r>
            <a:rPr lang="zh-CN" altLang="en-US" sz="1800" b="1" dirty="0"/>
            <a:t>论文发表获奖</a:t>
          </a:r>
        </a:p>
      </dgm:t>
    </dgm:pt>
    <dgm:pt modelId="{0C86B4BB-B3E1-4B97-8F9F-77BE8569E6B0}" type="parTrans" cxnId="{AED0853D-5383-4667-83E5-A8D4462E8756}">
      <dgm:prSet/>
      <dgm:spPr/>
      <dgm:t>
        <a:bodyPr/>
        <a:lstStyle/>
        <a:p>
          <a:endParaRPr lang="zh-CN" altLang="en-US" sz="2000" b="1"/>
        </a:p>
      </dgm:t>
    </dgm:pt>
    <dgm:pt modelId="{F79E7963-504C-40C2-B183-E1A9E903E5A0}" type="sibTrans" cxnId="{AED0853D-5383-4667-83E5-A8D4462E8756}">
      <dgm:prSet/>
      <dgm:spPr/>
      <dgm:t>
        <a:bodyPr/>
        <a:lstStyle/>
        <a:p>
          <a:endParaRPr lang="zh-CN" altLang="en-US" sz="2000" b="1"/>
        </a:p>
      </dgm:t>
    </dgm:pt>
    <dgm:pt modelId="{67B33F06-8D6F-4A37-81BC-88E499340364}">
      <dgm:prSet phldrT="[文本]" custT="1"/>
      <dgm:spPr/>
      <dgm:t>
        <a:bodyPr/>
        <a:lstStyle/>
        <a:p>
          <a:r>
            <a:rPr lang="zh-CN" sz="1800" b="1" dirty="0"/>
            <a:t>通知公告</a:t>
          </a:r>
          <a:endParaRPr lang="zh-CN" altLang="en-US" sz="1800" b="1" dirty="0"/>
        </a:p>
      </dgm:t>
    </dgm:pt>
    <dgm:pt modelId="{D7DCC26B-0B3E-44EE-9A8E-5ACD911039D8}" type="parTrans" cxnId="{B355F9C7-DB1A-4BBE-802F-1DFCBB4A4181}">
      <dgm:prSet/>
      <dgm:spPr/>
      <dgm:t>
        <a:bodyPr/>
        <a:lstStyle/>
        <a:p>
          <a:endParaRPr lang="zh-CN" altLang="en-US"/>
        </a:p>
      </dgm:t>
    </dgm:pt>
    <dgm:pt modelId="{B8491759-DCFA-4B1F-A91E-CC6C6DDC7AA6}" type="sibTrans" cxnId="{B355F9C7-DB1A-4BBE-802F-1DFCBB4A4181}">
      <dgm:prSet/>
      <dgm:spPr/>
      <dgm:t>
        <a:bodyPr/>
        <a:lstStyle/>
        <a:p>
          <a:endParaRPr lang="zh-CN" altLang="en-US"/>
        </a:p>
      </dgm:t>
    </dgm:pt>
    <dgm:pt modelId="{21CD924D-26A6-485F-B144-CA66C91117CA}">
      <dgm:prSet phldrT="[文本]" custT="1"/>
      <dgm:spPr/>
      <dgm:t>
        <a:bodyPr/>
        <a:lstStyle/>
        <a:p>
          <a:r>
            <a:rPr lang="zh-CN" sz="1800" b="1" dirty="0"/>
            <a:t>公示栏</a:t>
          </a:r>
          <a:endParaRPr lang="zh-CN" altLang="en-US" sz="1800" b="1" dirty="0"/>
        </a:p>
      </dgm:t>
    </dgm:pt>
    <dgm:pt modelId="{B677AB9E-D6E3-41CF-90C9-997F6D00568E}" type="parTrans" cxnId="{B847DB4E-F424-468B-A595-EF4B1B383509}">
      <dgm:prSet/>
      <dgm:spPr/>
      <dgm:t>
        <a:bodyPr/>
        <a:lstStyle/>
        <a:p>
          <a:endParaRPr lang="zh-CN" altLang="en-US"/>
        </a:p>
      </dgm:t>
    </dgm:pt>
    <dgm:pt modelId="{ECC2B8F8-23C5-453B-A92E-20BBD3EA26E0}" type="sibTrans" cxnId="{B847DB4E-F424-468B-A595-EF4B1B383509}">
      <dgm:prSet/>
      <dgm:spPr/>
      <dgm:t>
        <a:bodyPr/>
        <a:lstStyle/>
        <a:p>
          <a:endParaRPr lang="zh-CN" altLang="en-US"/>
        </a:p>
      </dgm:t>
    </dgm:pt>
    <dgm:pt modelId="{31776767-92B6-4305-9C92-4C26FF275D8E}">
      <dgm:prSet phldrT="[文本]" custT="1"/>
      <dgm:spPr/>
      <dgm:t>
        <a:bodyPr/>
        <a:lstStyle/>
        <a:p>
          <a:r>
            <a:rPr lang="zh-CN" sz="1800" b="1" dirty="0"/>
            <a:t>学校简讯</a:t>
          </a:r>
          <a:endParaRPr lang="zh-CN" altLang="en-US" sz="1800" b="1" dirty="0"/>
        </a:p>
      </dgm:t>
    </dgm:pt>
    <dgm:pt modelId="{33AF5B48-A66E-4FD3-89A7-5A4B6F147D85}" type="parTrans" cxnId="{DBC80CB3-465D-4942-AF4D-961FB268B31A}">
      <dgm:prSet/>
      <dgm:spPr/>
      <dgm:t>
        <a:bodyPr/>
        <a:lstStyle/>
        <a:p>
          <a:endParaRPr lang="zh-CN" altLang="en-US"/>
        </a:p>
      </dgm:t>
    </dgm:pt>
    <dgm:pt modelId="{102C5B4D-9989-47A7-A463-366B81D7BEB4}" type="sibTrans" cxnId="{DBC80CB3-465D-4942-AF4D-961FB268B31A}">
      <dgm:prSet/>
      <dgm:spPr/>
      <dgm:t>
        <a:bodyPr/>
        <a:lstStyle/>
        <a:p>
          <a:endParaRPr lang="zh-CN" altLang="en-US"/>
        </a:p>
      </dgm:t>
    </dgm:pt>
    <dgm:pt modelId="{2470668B-7CB2-45BA-A218-7A94C027393E}">
      <dgm:prSet phldrT="[文本]" custT="1"/>
      <dgm:spPr/>
      <dgm:t>
        <a:bodyPr/>
        <a:lstStyle/>
        <a:p>
          <a:r>
            <a:rPr lang="zh-CN" sz="1800" b="1" dirty="0"/>
            <a:t>重要文献</a:t>
          </a:r>
          <a:endParaRPr lang="zh-CN" altLang="en-US" sz="1800" b="1" dirty="0"/>
        </a:p>
      </dgm:t>
    </dgm:pt>
    <dgm:pt modelId="{73C6A360-C3D0-49DE-A7C0-0F0CB96E2E49}" type="parTrans" cxnId="{79B0FC24-BACE-42FB-8295-712086A0C2FC}">
      <dgm:prSet/>
      <dgm:spPr/>
      <dgm:t>
        <a:bodyPr/>
        <a:lstStyle/>
        <a:p>
          <a:endParaRPr lang="zh-CN" altLang="en-US"/>
        </a:p>
      </dgm:t>
    </dgm:pt>
    <dgm:pt modelId="{5359F7AD-51D7-4F78-8BD6-5986B139D455}" type="sibTrans" cxnId="{79B0FC24-BACE-42FB-8295-712086A0C2FC}">
      <dgm:prSet/>
      <dgm:spPr/>
      <dgm:t>
        <a:bodyPr/>
        <a:lstStyle/>
        <a:p>
          <a:endParaRPr lang="zh-CN" altLang="en-US"/>
        </a:p>
      </dgm:t>
    </dgm:pt>
    <dgm:pt modelId="{84761C38-9E23-49C9-8A5F-6323F16D6ED8}">
      <dgm:prSet phldrT="[文本]" custT="1"/>
      <dgm:spPr/>
      <dgm:t>
        <a:bodyPr/>
        <a:lstStyle/>
        <a:p>
          <a:r>
            <a:rPr lang="zh-CN" altLang="en-US" sz="1800" b="1" dirty="0"/>
            <a:t>考勤机打卡</a:t>
          </a:r>
        </a:p>
      </dgm:t>
    </dgm:pt>
    <dgm:pt modelId="{CD11FA75-E904-48F1-95BF-3BE4B97F989D}" type="parTrans" cxnId="{ECF64872-468A-430F-BE7C-61F8E81C40E1}">
      <dgm:prSet/>
      <dgm:spPr/>
      <dgm:t>
        <a:bodyPr/>
        <a:lstStyle/>
        <a:p>
          <a:endParaRPr lang="zh-CN" altLang="en-US"/>
        </a:p>
      </dgm:t>
    </dgm:pt>
    <dgm:pt modelId="{E8E1F273-91AF-43FB-9BDA-EC21231C96AB}" type="sibTrans" cxnId="{ECF64872-468A-430F-BE7C-61F8E81C40E1}">
      <dgm:prSet/>
      <dgm:spPr/>
      <dgm:t>
        <a:bodyPr/>
        <a:lstStyle/>
        <a:p>
          <a:endParaRPr lang="zh-CN" altLang="en-US"/>
        </a:p>
      </dgm:t>
    </dgm:pt>
    <dgm:pt modelId="{C38FF6CB-A5DE-4D75-B16A-1D7C78FAC7BD}">
      <dgm:prSet phldrT="[文本]" custT="1"/>
      <dgm:spPr/>
      <dgm:t>
        <a:bodyPr/>
        <a:lstStyle/>
        <a:p>
          <a:r>
            <a:rPr lang="zh-CN" altLang="en-US" sz="1800" b="1" dirty="0"/>
            <a:t>手机打卡</a:t>
          </a:r>
        </a:p>
      </dgm:t>
    </dgm:pt>
    <dgm:pt modelId="{9837C83C-66C0-492E-B8BA-323314FF4CEC}" type="parTrans" cxnId="{B4273339-7E56-41D2-88EB-0CB3C8812C73}">
      <dgm:prSet/>
      <dgm:spPr/>
      <dgm:t>
        <a:bodyPr/>
        <a:lstStyle/>
        <a:p>
          <a:endParaRPr lang="zh-CN" altLang="en-US"/>
        </a:p>
      </dgm:t>
    </dgm:pt>
    <dgm:pt modelId="{CCF642F1-AB15-4E4A-B4C5-232A323723C1}" type="sibTrans" cxnId="{B4273339-7E56-41D2-88EB-0CB3C8812C73}">
      <dgm:prSet/>
      <dgm:spPr/>
      <dgm:t>
        <a:bodyPr/>
        <a:lstStyle/>
        <a:p>
          <a:endParaRPr lang="zh-CN" altLang="en-US"/>
        </a:p>
      </dgm:t>
    </dgm:pt>
    <dgm:pt modelId="{58892F66-6C91-4A78-958D-D1F568995D80}">
      <dgm:prSet phldrT="[文本]" custT="1"/>
      <dgm:spPr/>
      <dgm:t>
        <a:bodyPr/>
        <a:lstStyle/>
        <a:p>
          <a:r>
            <a:rPr lang="zh-CN" altLang="en-US" sz="1800" b="1" dirty="0"/>
            <a:t>个盘（</a:t>
          </a:r>
          <a:r>
            <a:rPr lang="en-US" altLang="zh-CN" sz="1800" b="1" dirty="0"/>
            <a:t>2G</a:t>
          </a:r>
          <a:r>
            <a:rPr lang="zh-CN" altLang="en-US" sz="1800" b="1" dirty="0"/>
            <a:t>）</a:t>
          </a:r>
        </a:p>
      </dgm:t>
    </dgm:pt>
    <dgm:pt modelId="{0DA07F5C-2F2E-4920-844F-74E44C659664}" type="parTrans" cxnId="{14F757D3-D580-45E9-AFCE-12EA56496789}">
      <dgm:prSet/>
      <dgm:spPr/>
      <dgm:t>
        <a:bodyPr/>
        <a:lstStyle/>
        <a:p>
          <a:endParaRPr lang="zh-CN" altLang="en-US"/>
        </a:p>
      </dgm:t>
    </dgm:pt>
    <dgm:pt modelId="{34284AD7-77A5-4355-9636-D640B0747AB3}" type="sibTrans" cxnId="{14F757D3-D580-45E9-AFCE-12EA56496789}">
      <dgm:prSet/>
      <dgm:spPr/>
      <dgm:t>
        <a:bodyPr/>
        <a:lstStyle/>
        <a:p>
          <a:endParaRPr lang="zh-CN" altLang="en-US"/>
        </a:p>
      </dgm:t>
    </dgm:pt>
    <dgm:pt modelId="{AA3C64FD-E2D0-4F45-B90E-D4DAB685C4DE}">
      <dgm:prSet phldrT="[文本]" custT="1"/>
      <dgm:spPr/>
      <dgm:t>
        <a:bodyPr/>
        <a:lstStyle/>
        <a:p>
          <a:r>
            <a:rPr lang="zh-CN" altLang="en-US" sz="1800" b="1" dirty="0"/>
            <a:t>企业盘（</a:t>
          </a:r>
          <a:r>
            <a:rPr lang="en-US" altLang="zh-CN" sz="1800" b="1" dirty="0"/>
            <a:t>100G</a:t>
          </a:r>
          <a:r>
            <a:rPr lang="zh-CN" altLang="en-US" sz="1800" b="1" dirty="0"/>
            <a:t>）</a:t>
          </a:r>
        </a:p>
      </dgm:t>
    </dgm:pt>
    <dgm:pt modelId="{389004F5-2A6D-4E60-97E3-AC1465C3A03F}" type="parTrans" cxnId="{42D07780-9C4F-4472-8BC4-6C2708F2AB66}">
      <dgm:prSet/>
      <dgm:spPr/>
      <dgm:t>
        <a:bodyPr/>
        <a:lstStyle/>
        <a:p>
          <a:endParaRPr lang="zh-CN" altLang="en-US"/>
        </a:p>
      </dgm:t>
    </dgm:pt>
    <dgm:pt modelId="{9FC0F660-099B-42A6-95E8-C293389B04EA}" type="sibTrans" cxnId="{42D07780-9C4F-4472-8BC4-6C2708F2AB66}">
      <dgm:prSet/>
      <dgm:spPr/>
      <dgm:t>
        <a:bodyPr/>
        <a:lstStyle/>
        <a:p>
          <a:endParaRPr lang="zh-CN" altLang="en-US"/>
        </a:p>
      </dgm:t>
    </dgm:pt>
    <dgm:pt modelId="{3483BC5D-8B44-4A02-BB99-E580D1C06BCA}">
      <dgm:prSet phldrT="[文本]" custT="1"/>
      <dgm:spPr/>
      <dgm:t>
        <a:bodyPr/>
        <a:lstStyle/>
        <a:p>
          <a:r>
            <a:rPr lang="zh-CN" altLang="en-US" sz="1800" b="1" dirty="0"/>
            <a:t>智能算薪</a:t>
          </a:r>
        </a:p>
      </dgm:t>
    </dgm:pt>
    <dgm:pt modelId="{8A88049C-6D6B-49C6-84F5-EF339D02E58D}" type="parTrans" cxnId="{01BDA290-A539-4472-9F36-D443B01E5759}">
      <dgm:prSet/>
      <dgm:spPr/>
      <dgm:t>
        <a:bodyPr/>
        <a:lstStyle/>
        <a:p>
          <a:endParaRPr lang="zh-CN" altLang="en-US"/>
        </a:p>
      </dgm:t>
    </dgm:pt>
    <dgm:pt modelId="{458C35B5-5BB6-4E54-96DB-7488C795CC62}" type="sibTrans" cxnId="{01BDA290-A539-4472-9F36-D443B01E5759}">
      <dgm:prSet/>
      <dgm:spPr/>
      <dgm:t>
        <a:bodyPr/>
        <a:lstStyle/>
        <a:p>
          <a:endParaRPr lang="zh-CN" altLang="en-US"/>
        </a:p>
      </dgm:t>
    </dgm:pt>
    <dgm:pt modelId="{46571477-ED2E-4968-BDF5-2D87277DDD05}">
      <dgm:prSet phldrT="[文本]" custT="1"/>
      <dgm:spPr/>
      <dgm:t>
        <a:bodyPr/>
        <a:lstStyle/>
        <a:p>
          <a:r>
            <a:rPr lang="zh-CN" altLang="en-US" sz="1800" b="1" dirty="0"/>
            <a:t>发工资条</a:t>
          </a:r>
        </a:p>
      </dgm:t>
    </dgm:pt>
    <dgm:pt modelId="{424B9617-C4EF-4918-85AE-9EA05CF3977A}" type="parTrans" cxnId="{9525FA28-947B-4A7B-BC3A-5E6B822D595E}">
      <dgm:prSet/>
      <dgm:spPr/>
      <dgm:t>
        <a:bodyPr/>
        <a:lstStyle/>
        <a:p>
          <a:endParaRPr lang="zh-CN" altLang="en-US"/>
        </a:p>
      </dgm:t>
    </dgm:pt>
    <dgm:pt modelId="{42BC3A01-0FCD-42A6-AE9F-6AC824883F70}" type="sibTrans" cxnId="{9525FA28-947B-4A7B-BC3A-5E6B822D595E}">
      <dgm:prSet/>
      <dgm:spPr/>
      <dgm:t>
        <a:bodyPr/>
        <a:lstStyle/>
        <a:p>
          <a:endParaRPr lang="zh-CN" altLang="en-US"/>
        </a:p>
      </dgm:t>
    </dgm:pt>
    <dgm:pt modelId="{E0933C0B-71D9-48A6-861D-A9BB9BE829EB}">
      <dgm:prSet phldrT="[文本]" custT="1"/>
      <dgm:spPr/>
      <dgm:t>
        <a:bodyPr/>
        <a:lstStyle/>
        <a:p>
          <a:r>
            <a:rPr lang="en-US" sz="1800" b="1" dirty="0"/>
            <a:t>2.</a:t>
          </a:r>
          <a:r>
            <a:rPr lang="zh-CN" sz="1800" b="1" dirty="0"/>
            <a:t>日志</a:t>
          </a:r>
          <a:endParaRPr lang="zh-CN" altLang="en-US" sz="1800" b="1" dirty="0"/>
        </a:p>
      </dgm:t>
    </dgm:pt>
    <dgm:pt modelId="{E0CAE661-185D-43FF-90C8-9BA63D05F0D8}" type="sibTrans" cxnId="{FE9B82EC-6583-4727-9C1E-7D3321C8E0E7}">
      <dgm:prSet/>
      <dgm:spPr/>
      <dgm:t>
        <a:bodyPr/>
        <a:lstStyle/>
        <a:p>
          <a:endParaRPr lang="zh-CN" altLang="en-US" sz="2000" b="1"/>
        </a:p>
      </dgm:t>
    </dgm:pt>
    <dgm:pt modelId="{3E223774-0204-456F-A94B-668DE37D0BEE}" type="parTrans" cxnId="{FE9B82EC-6583-4727-9C1E-7D3321C8E0E7}">
      <dgm:prSet/>
      <dgm:spPr/>
      <dgm:t>
        <a:bodyPr/>
        <a:lstStyle/>
        <a:p>
          <a:endParaRPr lang="zh-CN" altLang="en-US" sz="2000" b="1"/>
        </a:p>
      </dgm:t>
    </dgm:pt>
    <dgm:pt modelId="{7DBC6168-3242-48D1-9C98-B3F119586162}">
      <dgm:prSet phldrT="[文本]" custT="1"/>
      <dgm:spPr/>
      <dgm:t>
        <a:bodyPr/>
        <a:lstStyle/>
        <a:p>
          <a:r>
            <a:rPr lang="en-US" sz="1800" b="1" dirty="0"/>
            <a:t>4.</a:t>
          </a:r>
          <a:r>
            <a:rPr lang="zh-CN" sz="1800" b="1" dirty="0"/>
            <a:t>考勤</a:t>
          </a:r>
          <a:endParaRPr lang="zh-CN" altLang="en-US" sz="1800" b="1" dirty="0"/>
        </a:p>
      </dgm:t>
    </dgm:pt>
    <dgm:pt modelId="{D681F59A-898D-4809-9D25-C3E2A76D8BDC}" type="sibTrans" cxnId="{389263E7-D29C-4AE4-85B0-C28FF307EF49}">
      <dgm:prSet/>
      <dgm:spPr/>
      <dgm:t>
        <a:bodyPr/>
        <a:lstStyle/>
        <a:p>
          <a:endParaRPr lang="zh-CN" altLang="en-US" sz="2000" b="1"/>
        </a:p>
      </dgm:t>
    </dgm:pt>
    <dgm:pt modelId="{1F8FC1A2-DA83-4399-9E43-B807B3BE3C3B}" type="parTrans" cxnId="{389263E7-D29C-4AE4-85B0-C28FF307EF49}">
      <dgm:prSet/>
      <dgm:spPr/>
      <dgm:t>
        <a:bodyPr/>
        <a:lstStyle/>
        <a:p>
          <a:endParaRPr lang="zh-CN" altLang="en-US" sz="2000" b="1"/>
        </a:p>
      </dgm:t>
    </dgm:pt>
    <dgm:pt modelId="{F6E33F8B-F9E3-4E41-B947-838047314779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FF0000"/>
              </a:solidFill>
            </a:rPr>
            <a:t>智慧校园申报</a:t>
          </a:r>
        </a:p>
      </dgm:t>
    </dgm:pt>
    <dgm:pt modelId="{3726B3E6-3BF2-438A-840A-A2B3DDD3A72B}" type="parTrans" cxnId="{92461C57-075D-4D69-938A-2FB1A992DF4E}">
      <dgm:prSet/>
      <dgm:spPr/>
      <dgm:t>
        <a:bodyPr/>
        <a:lstStyle/>
        <a:p>
          <a:endParaRPr lang="zh-CN" altLang="en-US"/>
        </a:p>
      </dgm:t>
    </dgm:pt>
    <dgm:pt modelId="{065ED6C6-F99C-4F8C-A641-5A5C997D8613}" type="sibTrans" cxnId="{92461C57-075D-4D69-938A-2FB1A992DF4E}">
      <dgm:prSet/>
      <dgm:spPr/>
      <dgm:t>
        <a:bodyPr/>
        <a:lstStyle/>
        <a:p>
          <a:endParaRPr lang="zh-CN" altLang="en-US"/>
        </a:p>
      </dgm:t>
    </dgm:pt>
    <dgm:pt modelId="{7334A0B1-5247-4DFB-8F15-B1C7A30469EC}" type="pres">
      <dgm:prSet presAssocID="{968EBD78-5BDD-440F-B529-813E1DE7DE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5EA829-22FD-4099-9DDC-58841F304969}" type="pres">
      <dgm:prSet presAssocID="{D295711F-5333-4E0D-A570-9989B900922F}" presName="hierRoot1" presStyleCnt="0">
        <dgm:presLayoutVars>
          <dgm:hierBranch val="init"/>
        </dgm:presLayoutVars>
      </dgm:prSet>
      <dgm:spPr/>
    </dgm:pt>
    <dgm:pt modelId="{8E5EF74A-6C89-4092-AB93-D4AB4D161B5A}" type="pres">
      <dgm:prSet presAssocID="{D295711F-5333-4E0D-A570-9989B900922F}" presName="rootComposite1" presStyleCnt="0"/>
      <dgm:spPr/>
    </dgm:pt>
    <dgm:pt modelId="{C8FE8366-BF65-449B-8C9F-7321054D7108}" type="pres">
      <dgm:prSet presAssocID="{D295711F-5333-4E0D-A570-9989B900922F}" presName="rootText1" presStyleLbl="node0" presStyleIdx="0" presStyleCnt="1" custScaleX="388841" custScaleY="159534">
        <dgm:presLayoutVars>
          <dgm:chPref val="3"/>
        </dgm:presLayoutVars>
      </dgm:prSet>
      <dgm:spPr/>
    </dgm:pt>
    <dgm:pt modelId="{AFFFCD58-D4A4-4EED-9589-341B658048ED}" type="pres">
      <dgm:prSet presAssocID="{D295711F-5333-4E0D-A570-9989B900922F}" presName="rootConnector1" presStyleLbl="node1" presStyleIdx="0" presStyleCnt="0"/>
      <dgm:spPr/>
    </dgm:pt>
    <dgm:pt modelId="{9935D3E2-A914-4EC9-AC65-E3EEE94B32EC}" type="pres">
      <dgm:prSet presAssocID="{D295711F-5333-4E0D-A570-9989B900922F}" presName="hierChild2" presStyleCnt="0"/>
      <dgm:spPr/>
    </dgm:pt>
    <dgm:pt modelId="{340B2513-BE66-4C20-B0DF-3218C7558EBD}" type="pres">
      <dgm:prSet presAssocID="{D5FD97F2-0898-40DB-8D95-0573B5568F7A}" presName="Name37" presStyleLbl="parChTrans1D2" presStyleIdx="0" presStyleCnt="8"/>
      <dgm:spPr/>
    </dgm:pt>
    <dgm:pt modelId="{821EE049-B3E6-4DD9-AA3B-7B740DF2BA87}" type="pres">
      <dgm:prSet presAssocID="{0B08A7BC-611B-483A-ADC3-E71F2F4D829C}" presName="hierRoot2" presStyleCnt="0">
        <dgm:presLayoutVars>
          <dgm:hierBranch val="init"/>
        </dgm:presLayoutVars>
      </dgm:prSet>
      <dgm:spPr/>
    </dgm:pt>
    <dgm:pt modelId="{2E7200D4-EB1F-4D3A-879D-6564EB0F5F4B}" type="pres">
      <dgm:prSet presAssocID="{0B08A7BC-611B-483A-ADC3-E71F2F4D829C}" presName="rootComposite" presStyleCnt="0"/>
      <dgm:spPr/>
    </dgm:pt>
    <dgm:pt modelId="{E1317513-F563-459C-A0D8-BBAFBCA4990F}" type="pres">
      <dgm:prSet presAssocID="{0B08A7BC-611B-483A-ADC3-E71F2F4D829C}" presName="rootText" presStyleLbl="node2" presStyleIdx="0" presStyleCnt="8">
        <dgm:presLayoutVars>
          <dgm:chPref val="3"/>
        </dgm:presLayoutVars>
      </dgm:prSet>
      <dgm:spPr/>
    </dgm:pt>
    <dgm:pt modelId="{537414F1-47DE-4C47-8301-B086BAC5C68E}" type="pres">
      <dgm:prSet presAssocID="{0B08A7BC-611B-483A-ADC3-E71F2F4D829C}" presName="rootConnector" presStyleLbl="node2" presStyleIdx="0" presStyleCnt="8"/>
      <dgm:spPr/>
    </dgm:pt>
    <dgm:pt modelId="{5CBE9B44-3604-41C0-B2DA-16704FD3BAD5}" type="pres">
      <dgm:prSet presAssocID="{0B08A7BC-611B-483A-ADC3-E71F2F4D829C}" presName="hierChild4" presStyleCnt="0"/>
      <dgm:spPr/>
    </dgm:pt>
    <dgm:pt modelId="{E5E9963F-499C-49C0-9E42-E6A3DEA0E66C}" type="pres">
      <dgm:prSet presAssocID="{524C2E0D-0CB7-4A02-BC2B-8C0D4AB78D8D}" presName="Name37" presStyleLbl="parChTrans1D3" presStyleIdx="0" presStyleCnt="17"/>
      <dgm:spPr/>
    </dgm:pt>
    <dgm:pt modelId="{CEBB826C-952E-4C7F-8558-2B3D5C5DFD4A}" type="pres">
      <dgm:prSet presAssocID="{11D439E8-5A5D-4506-8F5A-E64FC7ECBCD6}" presName="hierRoot2" presStyleCnt="0">
        <dgm:presLayoutVars>
          <dgm:hierBranch val="init"/>
        </dgm:presLayoutVars>
      </dgm:prSet>
      <dgm:spPr/>
    </dgm:pt>
    <dgm:pt modelId="{1D42C994-FB9F-4624-9B40-CD445BC6ADF8}" type="pres">
      <dgm:prSet presAssocID="{11D439E8-5A5D-4506-8F5A-E64FC7ECBCD6}" presName="rootComposite" presStyleCnt="0"/>
      <dgm:spPr/>
    </dgm:pt>
    <dgm:pt modelId="{D6E9B40D-BF64-4286-BC05-748D9FFE74A9}" type="pres">
      <dgm:prSet presAssocID="{11D439E8-5A5D-4506-8F5A-E64FC7ECBCD6}" presName="rootText" presStyleLbl="node3" presStyleIdx="0" presStyleCnt="17">
        <dgm:presLayoutVars>
          <dgm:chPref val="3"/>
        </dgm:presLayoutVars>
      </dgm:prSet>
      <dgm:spPr/>
    </dgm:pt>
    <dgm:pt modelId="{E13D80D8-FCFB-44E4-AAB5-E3204E05DE42}" type="pres">
      <dgm:prSet presAssocID="{11D439E8-5A5D-4506-8F5A-E64FC7ECBCD6}" presName="rootConnector" presStyleLbl="node3" presStyleIdx="0" presStyleCnt="17"/>
      <dgm:spPr/>
    </dgm:pt>
    <dgm:pt modelId="{ADFCBA5F-3B3C-47C2-B0B1-FCB1616DFA82}" type="pres">
      <dgm:prSet presAssocID="{11D439E8-5A5D-4506-8F5A-E64FC7ECBCD6}" presName="hierChild4" presStyleCnt="0"/>
      <dgm:spPr/>
    </dgm:pt>
    <dgm:pt modelId="{59957198-DAEF-4C52-9DAD-1CD3B764E73E}" type="pres">
      <dgm:prSet presAssocID="{11D439E8-5A5D-4506-8F5A-E64FC7ECBCD6}" presName="hierChild5" presStyleCnt="0"/>
      <dgm:spPr/>
    </dgm:pt>
    <dgm:pt modelId="{B87722AB-2CB9-4EB2-9FD2-E60B4B2F4FE9}" type="pres">
      <dgm:prSet presAssocID="{4DA92C8F-2D91-4A8C-803D-958749971972}" presName="Name37" presStyleLbl="parChTrans1D3" presStyleIdx="1" presStyleCnt="17"/>
      <dgm:spPr/>
    </dgm:pt>
    <dgm:pt modelId="{098F19CC-9621-4D64-8BCB-4EE10414C963}" type="pres">
      <dgm:prSet presAssocID="{918AF960-D1F1-49F5-96B8-654DDC3AA9C2}" presName="hierRoot2" presStyleCnt="0">
        <dgm:presLayoutVars>
          <dgm:hierBranch val="init"/>
        </dgm:presLayoutVars>
      </dgm:prSet>
      <dgm:spPr/>
    </dgm:pt>
    <dgm:pt modelId="{AF022392-01C8-4124-B363-F12F0B3B7EC0}" type="pres">
      <dgm:prSet presAssocID="{918AF960-D1F1-49F5-96B8-654DDC3AA9C2}" presName="rootComposite" presStyleCnt="0"/>
      <dgm:spPr/>
    </dgm:pt>
    <dgm:pt modelId="{BA28F37C-8D40-4A3E-A755-59B5B9FFDD6E}" type="pres">
      <dgm:prSet presAssocID="{918AF960-D1F1-49F5-96B8-654DDC3AA9C2}" presName="rootText" presStyleLbl="node3" presStyleIdx="1" presStyleCnt="17">
        <dgm:presLayoutVars>
          <dgm:chPref val="3"/>
        </dgm:presLayoutVars>
      </dgm:prSet>
      <dgm:spPr/>
    </dgm:pt>
    <dgm:pt modelId="{9E69BD7C-AA73-4595-8F60-537404D15DA1}" type="pres">
      <dgm:prSet presAssocID="{918AF960-D1F1-49F5-96B8-654DDC3AA9C2}" presName="rootConnector" presStyleLbl="node3" presStyleIdx="1" presStyleCnt="17"/>
      <dgm:spPr/>
    </dgm:pt>
    <dgm:pt modelId="{CACB5896-35E7-40B3-A229-EFCDE70EFCA2}" type="pres">
      <dgm:prSet presAssocID="{918AF960-D1F1-49F5-96B8-654DDC3AA9C2}" presName="hierChild4" presStyleCnt="0"/>
      <dgm:spPr/>
    </dgm:pt>
    <dgm:pt modelId="{A884619D-4961-48D8-A89B-69254C540E7A}" type="pres">
      <dgm:prSet presAssocID="{918AF960-D1F1-49F5-96B8-654DDC3AA9C2}" presName="hierChild5" presStyleCnt="0"/>
      <dgm:spPr/>
    </dgm:pt>
    <dgm:pt modelId="{3C920238-DA45-4D3C-AFA5-3031241170C3}" type="pres">
      <dgm:prSet presAssocID="{3726B3E6-3BF2-438A-840A-A2B3DDD3A72B}" presName="Name37" presStyleLbl="parChTrans1D3" presStyleIdx="2" presStyleCnt="17"/>
      <dgm:spPr/>
    </dgm:pt>
    <dgm:pt modelId="{E86CFA22-F72C-40B1-BEC5-363DC3FEF46F}" type="pres">
      <dgm:prSet presAssocID="{F6E33F8B-F9E3-4E41-B947-838047314779}" presName="hierRoot2" presStyleCnt="0">
        <dgm:presLayoutVars>
          <dgm:hierBranch val="init"/>
        </dgm:presLayoutVars>
      </dgm:prSet>
      <dgm:spPr/>
    </dgm:pt>
    <dgm:pt modelId="{2B160CB7-99F3-4426-A5CE-D17EF0A07392}" type="pres">
      <dgm:prSet presAssocID="{F6E33F8B-F9E3-4E41-B947-838047314779}" presName="rootComposite" presStyleCnt="0"/>
      <dgm:spPr/>
    </dgm:pt>
    <dgm:pt modelId="{92C69724-D59B-4AD4-8D61-1D3875A9BB72}" type="pres">
      <dgm:prSet presAssocID="{F6E33F8B-F9E3-4E41-B947-838047314779}" presName="rootText" presStyleLbl="node3" presStyleIdx="2" presStyleCnt="17">
        <dgm:presLayoutVars>
          <dgm:chPref val="3"/>
        </dgm:presLayoutVars>
      </dgm:prSet>
      <dgm:spPr/>
    </dgm:pt>
    <dgm:pt modelId="{1E9DBBE7-C62E-4368-B2AB-53A06F66F16C}" type="pres">
      <dgm:prSet presAssocID="{F6E33F8B-F9E3-4E41-B947-838047314779}" presName="rootConnector" presStyleLbl="node3" presStyleIdx="2" presStyleCnt="17"/>
      <dgm:spPr/>
    </dgm:pt>
    <dgm:pt modelId="{4F929735-4D25-4520-95A9-D34FD592EA83}" type="pres">
      <dgm:prSet presAssocID="{F6E33F8B-F9E3-4E41-B947-838047314779}" presName="hierChild4" presStyleCnt="0"/>
      <dgm:spPr/>
    </dgm:pt>
    <dgm:pt modelId="{778E3DB3-E0AD-4E97-84E3-C412A7F1410D}" type="pres">
      <dgm:prSet presAssocID="{F6E33F8B-F9E3-4E41-B947-838047314779}" presName="hierChild5" presStyleCnt="0"/>
      <dgm:spPr/>
    </dgm:pt>
    <dgm:pt modelId="{F07B0299-CE23-4577-A476-1E8FE7A72E1C}" type="pres">
      <dgm:prSet presAssocID="{0B08A7BC-611B-483A-ADC3-E71F2F4D829C}" presName="hierChild5" presStyleCnt="0"/>
      <dgm:spPr/>
    </dgm:pt>
    <dgm:pt modelId="{75A2C591-DD5A-49C2-90C8-0C6269AEEC78}" type="pres">
      <dgm:prSet presAssocID="{3E223774-0204-456F-A94B-668DE37D0BEE}" presName="Name37" presStyleLbl="parChTrans1D2" presStyleIdx="1" presStyleCnt="8"/>
      <dgm:spPr/>
    </dgm:pt>
    <dgm:pt modelId="{24B962D4-E37C-4E65-B3DE-C44E2FBF55FF}" type="pres">
      <dgm:prSet presAssocID="{E0933C0B-71D9-48A6-861D-A9BB9BE829EB}" presName="hierRoot2" presStyleCnt="0">
        <dgm:presLayoutVars>
          <dgm:hierBranch val="init"/>
        </dgm:presLayoutVars>
      </dgm:prSet>
      <dgm:spPr/>
    </dgm:pt>
    <dgm:pt modelId="{A8BF21BD-D1AC-4139-BE01-208AFEDCB80F}" type="pres">
      <dgm:prSet presAssocID="{E0933C0B-71D9-48A6-861D-A9BB9BE829EB}" presName="rootComposite" presStyleCnt="0"/>
      <dgm:spPr/>
    </dgm:pt>
    <dgm:pt modelId="{B893752C-FB29-46A2-A06B-FD0E5FF501ED}" type="pres">
      <dgm:prSet presAssocID="{E0933C0B-71D9-48A6-861D-A9BB9BE829EB}" presName="rootText" presStyleLbl="node2" presStyleIdx="1" presStyleCnt="8">
        <dgm:presLayoutVars>
          <dgm:chPref val="3"/>
        </dgm:presLayoutVars>
      </dgm:prSet>
      <dgm:spPr/>
    </dgm:pt>
    <dgm:pt modelId="{A894623E-D2D2-4CA8-BA4A-F1DF678C385B}" type="pres">
      <dgm:prSet presAssocID="{E0933C0B-71D9-48A6-861D-A9BB9BE829EB}" presName="rootConnector" presStyleLbl="node2" presStyleIdx="1" presStyleCnt="8"/>
      <dgm:spPr/>
    </dgm:pt>
    <dgm:pt modelId="{E502BD20-CFD4-4D6E-8449-0C10DC33A621}" type="pres">
      <dgm:prSet presAssocID="{E0933C0B-71D9-48A6-861D-A9BB9BE829EB}" presName="hierChild4" presStyleCnt="0"/>
      <dgm:spPr/>
    </dgm:pt>
    <dgm:pt modelId="{CFBF70D8-75BE-4924-A703-49F4F00C79AF}" type="pres">
      <dgm:prSet presAssocID="{8DB7D639-F877-4A13-9B2C-F7DB84AF1837}" presName="Name37" presStyleLbl="parChTrans1D3" presStyleIdx="3" presStyleCnt="17"/>
      <dgm:spPr/>
    </dgm:pt>
    <dgm:pt modelId="{89C5809C-B725-4B41-89DA-FEACF7631C16}" type="pres">
      <dgm:prSet presAssocID="{33679289-F293-4807-9C44-11F24953EDAB}" presName="hierRoot2" presStyleCnt="0">
        <dgm:presLayoutVars>
          <dgm:hierBranch val="init"/>
        </dgm:presLayoutVars>
      </dgm:prSet>
      <dgm:spPr/>
    </dgm:pt>
    <dgm:pt modelId="{167A5EDC-4D79-434A-B526-0A6F613E7DA7}" type="pres">
      <dgm:prSet presAssocID="{33679289-F293-4807-9C44-11F24953EDAB}" presName="rootComposite" presStyleCnt="0"/>
      <dgm:spPr/>
    </dgm:pt>
    <dgm:pt modelId="{AF1E9BDD-3C97-4292-9480-38CC29C2E3A9}" type="pres">
      <dgm:prSet presAssocID="{33679289-F293-4807-9C44-11F24953EDAB}" presName="rootText" presStyleLbl="node3" presStyleIdx="3" presStyleCnt="17">
        <dgm:presLayoutVars>
          <dgm:chPref val="3"/>
        </dgm:presLayoutVars>
      </dgm:prSet>
      <dgm:spPr/>
    </dgm:pt>
    <dgm:pt modelId="{C05CB7A9-D3F2-4532-A63B-35313EA91455}" type="pres">
      <dgm:prSet presAssocID="{33679289-F293-4807-9C44-11F24953EDAB}" presName="rootConnector" presStyleLbl="node3" presStyleIdx="3" presStyleCnt="17"/>
      <dgm:spPr/>
    </dgm:pt>
    <dgm:pt modelId="{2AC4AAB7-7B40-4493-BB46-11F19B7151CD}" type="pres">
      <dgm:prSet presAssocID="{33679289-F293-4807-9C44-11F24953EDAB}" presName="hierChild4" presStyleCnt="0"/>
      <dgm:spPr/>
    </dgm:pt>
    <dgm:pt modelId="{1F4B1BAC-A371-44C2-BFC1-C1CE58AF6F61}" type="pres">
      <dgm:prSet presAssocID="{33679289-F293-4807-9C44-11F24953EDAB}" presName="hierChild5" presStyleCnt="0"/>
      <dgm:spPr/>
    </dgm:pt>
    <dgm:pt modelId="{28A3E916-F5D9-401F-9FF2-4A47B44EAB7C}" type="pres">
      <dgm:prSet presAssocID="{E8FA5CFD-03EA-4190-860E-3C3C4CC48A80}" presName="Name37" presStyleLbl="parChTrans1D3" presStyleIdx="4" presStyleCnt="17"/>
      <dgm:spPr/>
    </dgm:pt>
    <dgm:pt modelId="{0AFEFC77-A09B-4087-B0F5-B55D992E6D3D}" type="pres">
      <dgm:prSet presAssocID="{99FEDE81-A9BE-4236-92D3-80AC01FEF674}" presName="hierRoot2" presStyleCnt="0">
        <dgm:presLayoutVars>
          <dgm:hierBranch val="init"/>
        </dgm:presLayoutVars>
      </dgm:prSet>
      <dgm:spPr/>
    </dgm:pt>
    <dgm:pt modelId="{421D3DC4-7F32-41CF-ADFC-E17BF735100F}" type="pres">
      <dgm:prSet presAssocID="{99FEDE81-A9BE-4236-92D3-80AC01FEF674}" presName="rootComposite" presStyleCnt="0"/>
      <dgm:spPr/>
    </dgm:pt>
    <dgm:pt modelId="{8A78CB3C-5252-4ADE-BAFC-41E29A45A460}" type="pres">
      <dgm:prSet presAssocID="{99FEDE81-A9BE-4236-92D3-80AC01FEF674}" presName="rootText" presStyleLbl="node3" presStyleIdx="4" presStyleCnt="17">
        <dgm:presLayoutVars>
          <dgm:chPref val="3"/>
        </dgm:presLayoutVars>
      </dgm:prSet>
      <dgm:spPr/>
    </dgm:pt>
    <dgm:pt modelId="{1C7778DE-5739-4C68-A778-828DDF0C95C1}" type="pres">
      <dgm:prSet presAssocID="{99FEDE81-A9BE-4236-92D3-80AC01FEF674}" presName="rootConnector" presStyleLbl="node3" presStyleIdx="4" presStyleCnt="17"/>
      <dgm:spPr/>
    </dgm:pt>
    <dgm:pt modelId="{AC82DF34-D2CE-4316-BD6C-63D0F240E4B4}" type="pres">
      <dgm:prSet presAssocID="{99FEDE81-A9BE-4236-92D3-80AC01FEF674}" presName="hierChild4" presStyleCnt="0"/>
      <dgm:spPr/>
    </dgm:pt>
    <dgm:pt modelId="{FA244DCA-1D1E-4E67-B476-31AF22DE8B24}" type="pres">
      <dgm:prSet presAssocID="{99FEDE81-A9BE-4236-92D3-80AC01FEF674}" presName="hierChild5" presStyleCnt="0"/>
      <dgm:spPr/>
    </dgm:pt>
    <dgm:pt modelId="{E005B382-4FEE-42E2-BD4B-08FE604FD9F9}" type="pres">
      <dgm:prSet presAssocID="{B3516A0F-EB16-4F45-A6AB-9185F8788136}" presName="Name37" presStyleLbl="parChTrans1D3" presStyleIdx="5" presStyleCnt="17"/>
      <dgm:spPr/>
    </dgm:pt>
    <dgm:pt modelId="{DE0E55B5-476D-4F3F-9CA6-80C9F2C118B3}" type="pres">
      <dgm:prSet presAssocID="{BB689D93-FF60-4662-9E41-81B07A0D31CE}" presName="hierRoot2" presStyleCnt="0">
        <dgm:presLayoutVars>
          <dgm:hierBranch val="init"/>
        </dgm:presLayoutVars>
      </dgm:prSet>
      <dgm:spPr/>
    </dgm:pt>
    <dgm:pt modelId="{8C11ABD0-8425-4E00-9978-AB4A668E6992}" type="pres">
      <dgm:prSet presAssocID="{BB689D93-FF60-4662-9E41-81B07A0D31CE}" presName="rootComposite" presStyleCnt="0"/>
      <dgm:spPr/>
    </dgm:pt>
    <dgm:pt modelId="{81F73A86-DC64-4504-8E32-3BF3134E815F}" type="pres">
      <dgm:prSet presAssocID="{BB689D93-FF60-4662-9E41-81B07A0D31CE}" presName="rootText" presStyleLbl="node3" presStyleIdx="5" presStyleCnt="17">
        <dgm:presLayoutVars>
          <dgm:chPref val="3"/>
        </dgm:presLayoutVars>
      </dgm:prSet>
      <dgm:spPr/>
    </dgm:pt>
    <dgm:pt modelId="{BE917BC1-7A64-46D3-AB91-04B579474FE9}" type="pres">
      <dgm:prSet presAssocID="{BB689D93-FF60-4662-9E41-81B07A0D31CE}" presName="rootConnector" presStyleLbl="node3" presStyleIdx="5" presStyleCnt="17"/>
      <dgm:spPr/>
    </dgm:pt>
    <dgm:pt modelId="{0820E417-BFDD-43D0-85D5-A7FAEF2932F4}" type="pres">
      <dgm:prSet presAssocID="{BB689D93-FF60-4662-9E41-81B07A0D31CE}" presName="hierChild4" presStyleCnt="0"/>
      <dgm:spPr/>
    </dgm:pt>
    <dgm:pt modelId="{88855CA5-8616-433E-87F3-3EC3B7B87ECF}" type="pres">
      <dgm:prSet presAssocID="{BB689D93-FF60-4662-9E41-81B07A0D31CE}" presName="hierChild5" presStyleCnt="0"/>
      <dgm:spPr/>
    </dgm:pt>
    <dgm:pt modelId="{6D20EDF9-C809-47BF-A566-3A30AA57BA4B}" type="pres">
      <dgm:prSet presAssocID="{0C86B4BB-B3E1-4B97-8F9F-77BE8569E6B0}" presName="Name37" presStyleLbl="parChTrans1D3" presStyleIdx="6" presStyleCnt="17"/>
      <dgm:spPr/>
    </dgm:pt>
    <dgm:pt modelId="{F291B097-B8DA-437D-97C2-46850D5277BC}" type="pres">
      <dgm:prSet presAssocID="{21740E26-E4B6-4B14-B6F9-89E7690421A2}" presName="hierRoot2" presStyleCnt="0">
        <dgm:presLayoutVars>
          <dgm:hierBranch val="init"/>
        </dgm:presLayoutVars>
      </dgm:prSet>
      <dgm:spPr/>
    </dgm:pt>
    <dgm:pt modelId="{EEBD35DC-9F4B-4CBA-8FA2-9B36971F53E1}" type="pres">
      <dgm:prSet presAssocID="{21740E26-E4B6-4B14-B6F9-89E7690421A2}" presName="rootComposite" presStyleCnt="0"/>
      <dgm:spPr/>
    </dgm:pt>
    <dgm:pt modelId="{B21395FF-3AAD-4392-9752-CB46CC126B7F}" type="pres">
      <dgm:prSet presAssocID="{21740E26-E4B6-4B14-B6F9-89E7690421A2}" presName="rootText" presStyleLbl="node3" presStyleIdx="6" presStyleCnt="17">
        <dgm:presLayoutVars>
          <dgm:chPref val="3"/>
        </dgm:presLayoutVars>
      </dgm:prSet>
      <dgm:spPr/>
    </dgm:pt>
    <dgm:pt modelId="{08DCC043-E210-46BB-AAEE-B9CEFC97E6C3}" type="pres">
      <dgm:prSet presAssocID="{21740E26-E4B6-4B14-B6F9-89E7690421A2}" presName="rootConnector" presStyleLbl="node3" presStyleIdx="6" presStyleCnt="17"/>
      <dgm:spPr/>
    </dgm:pt>
    <dgm:pt modelId="{4CBCAB45-05C4-4A0B-B42E-7902F077DE41}" type="pres">
      <dgm:prSet presAssocID="{21740E26-E4B6-4B14-B6F9-89E7690421A2}" presName="hierChild4" presStyleCnt="0"/>
      <dgm:spPr/>
    </dgm:pt>
    <dgm:pt modelId="{96535C4D-F550-4990-8E30-FED1519710D9}" type="pres">
      <dgm:prSet presAssocID="{21740E26-E4B6-4B14-B6F9-89E7690421A2}" presName="hierChild5" presStyleCnt="0"/>
      <dgm:spPr/>
    </dgm:pt>
    <dgm:pt modelId="{55986FC1-B267-4FD5-895B-38696CEB43DD}" type="pres">
      <dgm:prSet presAssocID="{E0933C0B-71D9-48A6-861D-A9BB9BE829EB}" presName="hierChild5" presStyleCnt="0"/>
      <dgm:spPr/>
    </dgm:pt>
    <dgm:pt modelId="{CB123467-0833-491E-8450-2CBAABF96E0E}" type="pres">
      <dgm:prSet presAssocID="{D57919E8-78CD-4C4A-9B0F-7F26F83CFE3C}" presName="Name37" presStyleLbl="parChTrans1D2" presStyleIdx="2" presStyleCnt="8"/>
      <dgm:spPr/>
    </dgm:pt>
    <dgm:pt modelId="{435C4F40-CE62-4112-81E2-6B2C4852460A}" type="pres">
      <dgm:prSet presAssocID="{CE2BE41F-A48E-4832-88B7-FB6B25F5CF78}" presName="hierRoot2" presStyleCnt="0">
        <dgm:presLayoutVars>
          <dgm:hierBranch val="init"/>
        </dgm:presLayoutVars>
      </dgm:prSet>
      <dgm:spPr/>
    </dgm:pt>
    <dgm:pt modelId="{53FA017B-CB3C-4D38-8E99-E9FB75442E67}" type="pres">
      <dgm:prSet presAssocID="{CE2BE41F-A48E-4832-88B7-FB6B25F5CF78}" presName="rootComposite" presStyleCnt="0"/>
      <dgm:spPr/>
    </dgm:pt>
    <dgm:pt modelId="{77E4FF56-AD79-4571-9D67-9F6A1EEE6020}" type="pres">
      <dgm:prSet presAssocID="{CE2BE41F-A48E-4832-88B7-FB6B25F5CF78}" presName="rootText" presStyleLbl="node2" presStyleIdx="2" presStyleCnt="8">
        <dgm:presLayoutVars>
          <dgm:chPref val="3"/>
        </dgm:presLayoutVars>
      </dgm:prSet>
      <dgm:spPr/>
    </dgm:pt>
    <dgm:pt modelId="{6A2638ED-AF67-491E-B723-C980F43468B9}" type="pres">
      <dgm:prSet presAssocID="{CE2BE41F-A48E-4832-88B7-FB6B25F5CF78}" presName="rootConnector" presStyleLbl="node2" presStyleIdx="2" presStyleCnt="8"/>
      <dgm:spPr/>
    </dgm:pt>
    <dgm:pt modelId="{68A16050-3B96-4376-8BCC-4D4DA741EE43}" type="pres">
      <dgm:prSet presAssocID="{CE2BE41F-A48E-4832-88B7-FB6B25F5CF78}" presName="hierChild4" presStyleCnt="0"/>
      <dgm:spPr/>
    </dgm:pt>
    <dgm:pt modelId="{5C458C56-DF65-4C29-95D5-DCB94F9531F7}" type="pres">
      <dgm:prSet presAssocID="{D7DCC26B-0B3E-44EE-9A8E-5ACD911039D8}" presName="Name37" presStyleLbl="parChTrans1D3" presStyleIdx="7" presStyleCnt="17"/>
      <dgm:spPr/>
    </dgm:pt>
    <dgm:pt modelId="{1BB142C4-525F-464D-877E-15FB4F93E002}" type="pres">
      <dgm:prSet presAssocID="{67B33F06-8D6F-4A37-81BC-88E499340364}" presName="hierRoot2" presStyleCnt="0">
        <dgm:presLayoutVars>
          <dgm:hierBranch val="init"/>
        </dgm:presLayoutVars>
      </dgm:prSet>
      <dgm:spPr/>
    </dgm:pt>
    <dgm:pt modelId="{392360CD-3C52-44F5-ADE4-A46CF4E221A5}" type="pres">
      <dgm:prSet presAssocID="{67B33F06-8D6F-4A37-81BC-88E499340364}" presName="rootComposite" presStyleCnt="0"/>
      <dgm:spPr/>
    </dgm:pt>
    <dgm:pt modelId="{26230BDC-2761-4F52-A66C-BBF03633A461}" type="pres">
      <dgm:prSet presAssocID="{67B33F06-8D6F-4A37-81BC-88E499340364}" presName="rootText" presStyleLbl="node3" presStyleIdx="7" presStyleCnt="17">
        <dgm:presLayoutVars>
          <dgm:chPref val="3"/>
        </dgm:presLayoutVars>
      </dgm:prSet>
      <dgm:spPr/>
    </dgm:pt>
    <dgm:pt modelId="{0856F12A-BFCF-486A-A3AE-403F543DB093}" type="pres">
      <dgm:prSet presAssocID="{67B33F06-8D6F-4A37-81BC-88E499340364}" presName="rootConnector" presStyleLbl="node3" presStyleIdx="7" presStyleCnt="17"/>
      <dgm:spPr/>
    </dgm:pt>
    <dgm:pt modelId="{33A9580A-BA3C-4EB2-879F-8A75B53920E6}" type="pres">
      <dgm:prSet presAssocID="{67B33F06-8D6F-4A37-81BC-88E499340364}" presName="hierChild4" presStyleCnt="0"/>
      <dgm:spPr/>
    </dgm:pt>
    <dgm:pt modelId="{C64F879B-AA8E-49EF-885C-3914F34C8A40}" type="pres">
      <dgm:prSet presAssocID="{67B33F06-8D6F-4A37-81BC-88E499340364}" presName="hierChild5" presStyleCnt="0"/>
      <dgm:spPr/>
    </dgm:pt>
    <dgm:pt modelId="{590AA4A1-3A94-4B74-A692-A4D368424CB5}" type="pres">
      <dgm:prSet presAssocID="{B677AB9E-D6E3-41CF-90C9-997F6D00568E}" presName="Name37" presStyleLbl="parChTrans1D3" presStyleIdx="8" presStyleCnt="17"/>
      <dgm:spPr/>
    </dgm:pt>
    <dgm:pt modelId="{2E85EC5C-FE40-4905-BC08-B0E1AE9C75EF}" type="pres">
      <dgm:prSet presAssocID="{21CD924D-26A6-485F-B144-CA66C91117CA}" presName="hierRoot2" presStyleCnt="0">
        <dgm:presLayoutVars>
          <dgm:hierBranch val="init"/>
        </dgm:presLayoutVars>
      </dgm:prSet>
      <dgm:spPr/>
    </dgm:pt>
    <dgm:pt modelId="{49BDDC66-2D5D-4635-B1DA-6BAFACAAE966}" type="pres">
      <dgm:prSet presAssocID="{21CD924D-26A6-485F-B144-CA66C91117CA}" presName="rootComposite" presStyleCnt="0"/>
      <dgm:spPr/>
    </dgm:pt>
    <dgm:pt modelId="{B46C968B-1207-42B3-9C0B-B6023B6A5F40}" type="pres">
      <dgm:prSet presAssocID="{21CD924D-26A6-485F-B144-CA66C91117CA}" presName="rootText" presStyleLbl="node3" presStyleIdx="8" presStyleCnt="17">
        <dgm:presLayoutVars>
          <dgm:chPref val="3"/>
        </dgm:presLayoutVars>
      </dgm:prSet>
      <dgm:spPr/>
    </dgm:pt>
    <dgm:pt modelId="{230D472B-17F1-4CEA-83A4-3AE2762973EA}" type="pres">
      <dgm:prSet presAssocID="{21CD924D-26A6-485F-B144-CA66C91117CA}" presName="rootConnector" presStyleLbl="node3" presStyleIdx="8" presStyleCnt="17"/>
      <dgm:spPr/>
    </dgm:pt>
    <dgm:pt modelId="{AE6935FE-2E16-4DA2-8B18-1EAE2ED61936}" type="pres">
      <dgm:prSet presAssocID="{21CD924D-26A6-485F-B144-CA66C91117CA}" presName="hierChild4" presStyleCnt="0"/>
      <dgm:spPr/>
    </dgm:pt>
    <dgm:pt modelId="{0A8FA66D-DEF3-4368-85B1-B8794360859A}" type="pres">
      <dgm:prSet presAssocID="{21CD924D-26A6-485F-B144-CA66C91117CA}" presName="hierChild5" presStyleCnt="0"/>
      <dgm:spPr/>
    </dgm:pt>
    <dgm:pt modelId="{CBC18E8E-4226-4BBA-84C5-066C4A2279EB}" type="pres">
      <dgm:prSet presAssocID="{33AF5B48-A66E-4FD3-89A7-5A4B6F147D85}" presName="Name37" presStyleLbl="parChTrans1D3" presStyleIdx="9" presStyleCnt="17"/>
      <dgm:spPr/>
    </dgm:pt>
    <dgm:pt modelId="{BDD576C4-FCE3-4252-8BE7-718B4B473BD5}" type="pres">
      <dgm:prSet presAssocID="{31776767-92B6-4305-9C92-4C26FF275D8E}" presName="hierRoot2" presStyleCnt="0">
        <dgm:presLayoutVars>
          <dgm:hierBranch val="init"/>
        </dgm:presLayoutVars>
      </dgm:prSet>
      <dgm:spPr/>
    </dgm:pt>
    <dgm:pt modelId="{0BA0E808-B614-4385-934E-EF2B8D6B1379}" type="pres">
      <dgm:prSet presAssocID="{31776767-92B6-4305-9C92-4C26FF275D8E}" presName="rootComposite" presStyleCnt="0"/>
      <dgm:spPr/>
    </dgm:pt>
    <dgm:pt modelId="{39EB5643-A3B0-4DAB-A539-29B45DB98813}" type="pres">
      <dgm:prSet presAssocID="{31776767-92B6-4305-9C92-4C26FF275D8E}" presName="rootText" presStyleLbl="node3" presStyleIdx="9" presStyleCnt="17">
        <dgm:presLayoutVars>
          <dgm:chPref val="3"/>
        </dgm:presLayoutVars>
      </dgm:prSet>
      <dgm:spPr/>
    </dgm:pt>
    <dgm:pt modelId="{3BB2F397-2A92-4C9D-83F6-334AF2995911}" type="pres">
      <dgm:prSet presAssocID="{31776767-92B6-4305-9C92-4C26FF275D8E}" presName="rootConnector" presStyleLbl="node3" presStyleIdx="9" presStyleCnt="17"/>
      <dgm:spPr/>
    </dgm:pt>
    <dgm:pt modelId="{ADEC8F77-813E-4BC1-B4ED-F6F6B56A38AE}" type="pres">
      <dgm:prSet presAssocID="{31776767-92B6-4305-9C92-4C26FF275D8E}" presName="hierChild4" presStyleCnt="0"/>
      <dgm:spPr/>
    </dgm:pt>
    <dgm:pt modelId="{95ECE697-AC48-4452-8D23-C5264DD54956}" type="pres">
      <dgm:prSet presAssocID="{31776767-92B6-4305-9C92-4C26FF275D8E}" presName="hierChild5" presStyleCnt="0"/>
      <dgm:spPr/>
    </dgm:pt>
    <dgm:pt modelId="{C9AB8806-B03C-480B-AB59-71E7331E041A}" type="pres">
      <dgm:prSet presAssocID="{73C6A360-C3D0-49DE-A7C0-0F0CB96E2E49}" presName="Name37" presStyleLbl="parChTrans1D3" presStyleIdx="10" presStyleCnt="17"/>
      <dgm:spPr/>
    </dgm:pt>
    <dgm:pt modelId="{8A7D3AC8-3FBD-4887-8DE5-1FF9C7F2C1D7}" type="pres">
      <dgm:prSet presAssocID="{2470668B-7CB2-45BA-A218-7A94C027393E}" presName="hierRoot2" presStyleCnt="0">
        <dgm:presLayoutVars>
          <dgm:hierBranch val="init"/>
        </dgm:presLayoutVars>
      </dgm:prSet>
      <dgm:spPr/>
    </dgm:pt>
    <dgm:pt modelId="{0F21F734-535D-4CFA-A234-6E0C0646B48B}" type="pres">
      <dgm:prSet presAssocID="{2470668B-7CB2-45BA-A218-7A94C027393E}" presName="rootComposite" presStyleCnt="0"/>
      <dgm:spPr/>
    </dgm:pt>
    <dgm:pt modelId="{89B4B55B-B0E9-4E48-A6FF-58985CB3D726}" type="pres">
      <dgm:prSet presAssocID="{2470668B-7CB2-45BA-A218-7A94C027393E}" presName="rootText" presStyleLbl="node3" presStyleIdx="10" presStyleCnt="17">
        <dgm:presLayoutVars>
          <dgm:chPref val="3"/>
        </dgm:presLayoutVars>
      </dgm:prSet>
      <dgm:spPr/>
    </dgm:pt>
    <dgm:pt modelId="{906E1F88-9DCF-45FA-9FD4-84F4CF4A525E}" type="pres">
      <dgm:prSet presAssocID="{2470668B-7CB2-45BA-A218-7A94C027393E}" presName="rootConnector" presStyleLbl="node3" presStyleIdx="10" presStyleCnt="17"/>
      <dgm:spPr/>
    </dgm:pt>
    <dgm:pt modelId="{10C86977-9FF5-4603-958E-D8DBBBFC777F}" type="pres">
      <dgm:prSet presAssocID="{2470668B-7CB2-45BA-A218-7A94C027393E}" presName="hierChild4" presStyleCnt="0"/>
      <dgm:spPr/>
    </dgm:pt>
    <dgm:pt modelId="{DCC44CD1-974D-4A6F-AEB5-68A39039F171}" type="pres">
      <dgm:prSet presAssocID="{2470668B-7CB2-45BA-A218-7A94C027393E}" presName="hierChild5" presStyleCnt="0"/>
      <dgm:spPr/>
    </dgm:pt>
    <dgm:pt modelId="{560A19D5-D59D-4271-AF08-AB05E05EF938}" type="pres">
      <dgm:prSet presAssocID="{CE2BE41F-A48E-4832-88B7-FB6B25F5CF78}" presName="hierChild5" presStyleCnt="0"/>
      <dgm:spPr/>
    </dgm:pt>
    <dgm:pt modelId="{57A33F9E-F485-4CFF-92CE-D60DCAFBABD5}" type="pres">
      <dgm:prSet presAssocID="{1F8FC1A2-DA83-4399-9E43-B807B3BE3C3B}" presName="Name37" presStyleLbl="parChTrans1D2" presStyleIdx="3" presStyleCnt="8"/>
      <dgm:spPr/>
    </dgm:pt>
    <dgm:pt modelId="{CC805AEB-697A-4D7A-9BCA-6E3EF729E4F1}" type="pres">
      <dgm:prSet presAssocID="{7DBC6168-3242-48D1-9C98-B3F119586162}" presName="hierRoot2" presStyleCnt="0">
        <dgm:presLayoutVars>
          <dgm:hierBranch val="init"/>
        </dgm:presLayoutVars>
      </dgm:prSet>
      <dgm:spPr/>
    </dgm:pt>
    <dgm:pt modelId="{D1217009-E802-4DF5-BD19-10107971EDC1}" type="pres">
      <dgm:prSet presAssocID="{7DBC6168-3242-48D1-9C98-B3F119586162}" presName="rootComposite" presStyleCnt="0"/>
      <dgm:spPr/>
    </dgm:pt>
    <dgm:pt modelId="{294AFC69-E4A9-4F10-B74D-F061E17280B7}" type="pres">
      <dgm:prSet presAssocID="{7DBC6168-3242-48D1-9C98-B3F119586162}" presName="rootText" presStyleLbl="node2" presStyleIdx="3" presStyleCnt="8">
        <dgm:presLayoutVars>
          <dgm:chPref val="3"/>
        </dgm:presLayoutVars>
      </dgm:prSet>
      <dgm:spPr/>
    </dgm:pt>
    <dgm:pt modelId="{F0BA5142-4F6E-4D26-91CD-67A259263992}" type="pres">
      <dgm:prSet presAssocID="{7DBC6168-3242-48D1-9C98-B3F119586162}" presName="rootConnector" presStyleLbl="node2" presStyleIdx="3" presStyleCnt="8"/>
      <dgm:spPr/>
    </dgm:pt>
    <dgm:pt modelId="{7A425281-658A-48F6-9579-8743721B25A5}" type="pres">
      <dgm:prSet presAssocID="{7DBC6168-3242-48D1-9C98-B3F119586162}" presName="hierChild4" presStyleCnt="0"/>
      <dgm:spPr/>
    </dgm:pt>
    <dgm:pt modelId="{7FE9ECAE-1769-4B6A-BD74-5E284175AA90}" type="pres">
      <dgm:prSet presAssocID="{CD11FA75-E904-48F1-95BF-3BE4B97F989D}" presName="Name37" presStyleLbl="parChTrans1D3" presStyleIdx="11" presStyleCnt="17"/>
      <dgm:spPr/>
    </dgm:pt>
    <dgm:pt modelId="{C97765CF-A39E-4AE0-BA3F-52BEBDB432B0}" type="pres">
      <dgm:prSet presAssocID="{84761C38-9E23-49C9-8A5F-6323F16D6ED8}" presName="hierRoot2" presStyleCnt="0">
        <dgm:presLayoutVars>
          <dgm:hierBranch val="init"/>
        </dgm:presLayoutVars>
      </dgm:prSet>
      <dgm:spPr/>
    </dgm:pt>
    <dgm:pt modelId="{E6B38D0C-9C30-42AB-85C0-BC340FA56BCB}" type="pres">
      <dgm:prSet presAssocID="{84761C38-9E23-49C9-8A5F-6323F16D6ED8}" presName="rootComposite" presStyleCnt="0"/>
      <dgm:spPr/>
    </dgm:pt>
    <dgm:pt modelId="{46E3B6AB-DA5D-42A1-A6EB-B2A3351C1A20}" type="pres">
      <dgm:prSet presAssocID="{84761C38-9E23-49C9-8A5F-6323F16D6ED8}" presName="rootText" presStyleLbl="node3" presStyleIdx="11" presStyleCnt="17">
        <dgm:presLayoutVars>
          <dgm:chPref val="3"/>
        </dgm:presLayoutVars>
      </dgm:prSet>
      <dgm:spPr/>
    </dgm:pt>
    <dgm:pt modelId="{8DB56506-DA90-4A97-B3E3-754DD603E70D}" type="pres">
      <dgm:prSet presAssocID="{84761C38-9E23-49C9-8A5F-6323F16D6ED8}" presName="rootConnector" presStyleLbl="node3" presStyleIdx="11" presStyleCnt="17"/>
      <dgm:spPr/>
    </dgm:pt>
    <dgm:pt modelId="{A1E22888-FEE5-444A-B325-94028EFC95E5}" type="pres">
      <dgm:prSet presAssocID="{84761C38-9E23-49C9-8A5F-6323F16D6ED8}" presName="hierChild4" presStyleCnt="0"/>
      <dgm:spPr/>
    </dgm:pt>
    <dgm:pt modelId="{0FE463F6-A5EA-4532-B471-2468FF87D0DB}" type="pres">
      <dgm:prSet presAssocID="{84761C38-9E23-49C9-8A5F-6323F16D6ED8}" presName="hierChild5" presStyleCnt="0"/>
      <dgm:spPr/>
    </dgm:pt>
    <dgm:pt modelId="{C18B7A86-BEBF-4E52-A4D1-8DCD16A1D74C}" type="pres">
      <dgm:prSet presAssocID="{9837C83C-66C0-492E-B8BA-323314FF4CEC}" presName="Name37" presStyleLbl="parChTrans1D3" presStyleIdx="12" presStyleCnt="17"/>
      <dgm:spPr/>
    </dgm:pt>
    <dgm:pt modelId="{0D17D9EA-D205-4295-88BD-8DDF8F65EA24}" type="pres">
      <dgm:prSet presAssocID="{C38FF6CB-A5DE-4D75-B16A-1D7C78FAC7BD}" presName="hierRoot2" presStyleCnt="0">
        <dgm:presLayoutVars>
          <dgm:hierBranch val="init"/>
        </dgm:presLayoutVars>
      </dgm:prSet>
      <dgm:spPr/>
    </dgm:pt>
    <dgm:pt modelId="{797CB62A-715F-43C5-9A46-855672BE052B}" type="pres">
      <dgm:prSet presAssocID="{C38FF6CB-A5DE-4D75-B16A-1D7C78FAC7BD}" presName="rootComposite" presStyleCnt="0"/>
      <dgm:spPr/>
    </dgm:pt>
    <dgm:pt modelId="{6733000A-AA3B-4FF6-A9F2-745C3B0AE2AC}" type="pres">
      <dgm:prSet presAssocID="{C38FF6CB-A5DE-4D75-B16A-1D7C78FAC7BD}" presName="rootText" presStyleLbl="node3" presStyleIdx="12" presStyleCnt="17">
        <dgm:presLayoutVars>
          <dgm:chPref val="3"/>
        </dgm:presLayoutVars>
      </dgm:prSet>
      <dgm:spPr/>
    </dgm:pt>
    <dgm:pt modelId="{A2E5A0E9-9881-4185-AC33-FE299840079F}" type="pres">
      <dgm:prSet presAssocID="{C38FF6CB-A5DE-4D75-B16A-1D7C78FAC7BD}" presName="rootConnector" presStyleLbl="node3" presStyleIdx="12" presStyleCnt="17"/>
      <dgm:spPr/>
    </dgm:pt>
    <dgm:pt modelId="{5103CDAB-FA3D-484F-94B5-F7D009DC16CD}" type="pres">
      <dgm:prSet presAssocID="{C38FF6CB-A5DE-4D75-B16A-1D7C78FAC7BD}" presName="hierChild4" presStyleCnt="0"/>
      <dgm:spPr/>
    </dgm:pt>
    <dgm:pt modelId="{51BD0B97-B07E-4B25-8600-F4D637116CA7}" type="pres">
      <dgm:prSet presAssocID="{C38FF6CB-A5DE-4D75-B16A-1D7C78FAC7BD}" presName="hierChild5" presStyleCnt="0"/>
      <dgm:spPr/>
    </dgm:pt>
    <dgm:pt modelId="{F3ADA08E-2E76-464B-9E0D-F989FDAE6F8B}" type="pres">
      <dgm:prSet presAssocID="{7DBC6168-3242-48D1-9C98-B3F119586162}" presName="hierChild5" presStyleCnt="0"/>
      <dgm:spPr/>
    </dgm:pt>
    <dgm:pt modelId="{BFDB5F5E-56F7-44D3-AD15-CC54A274ED34}" type="pres">
      <dgm:prSet presAssocID="{911267CD-8E5F-427D-AD41-EF69E89DADC1}" presName="Name37" presStyleLbl="parChTrans1D2" presStyleIdx="4" presStyleCnt="8"/>
      <dgm:spPr/>
    </dgm:pt>
    <dgm:pt modelId="{0F4ED8CF-261E-4A26-9683-5D34566AD549}" type="pres">
      <dgm:prSet presAssocID="{B625B5CD-EFC6-40A8-B866-8B0A4BA2FD5F}" presName="hierRoot2" presStyleCnt="0">
        <dgm:presLayoutVars>
          <dgm:hierBranch val="init"/>
        </dgm:presLayoutVars>
      </dgm:prSet>
      <dgm:spPr/>
    </dgm:pt>
    <dgm:pt modelId="{F95A1BD9-90C0-4EAD-8B60-E778D9AF0666}" type="pres">
      <dgm:prSet presAssocID="{B625B5CD-EFC6-40A8-B866-8B0A4BA2FD5F}" presName="rootComposite" presStyleCnt="0"/>
      <dgm:spPr/>
    </dgm:pt>
    <dgm:pt modelId="{E90649BB-174E-4CD0-AE94-417FCDE9C3BF}" type="pres">
      <dgm:prSet presAssocID="{B625B5CD-EFC6-40A8-B866-8B0A4BA2FD5F}" presName="rootText" presStyleLbl="node2" presStyleIdx="4" presStyleCnt="8">
        <dgm:presLayoutVars>
          <dgm:chPref val="3"/>
        </dgm:presLayoutVars>
      </dgm:prSet>
      <dgm:spPr/>
    </dgm:pt>
    <dgm:pt modelId="{2D50ADE3-8720-45ED-B6FD-740EB0978CBC}" type="pres">
      <dgm:prSet presAssocID="{B625B5CD-EFC6-40A8-B866-8B0A4BA2FD5F}" presName="rootConnector" presStyleLbl="node2" presStyleIdx="4" presStyleCnt="8"/>
      <dgm:spPr/>
    </dgm:pt>
    <dgm:pt modelId="{FB5F8A1D-44C3-4DCA-8CA6-240467022042}" type="pres">
      <dgm:prSet presAssocID="{B625B5CD-EFC6-40A8-B866-8B0A4BA2FD5F}" presName="hierChild4" presStyleCnt="0"/>
      <dgm:spPr/>
    </dgm:pt>
    <dgm:pt modelId="{116A26DC-DD7A-4650-9E40-D9D28026FE29}" type="pres">
      <dgm:prSet presAssocID="{0DA07F5C-2F2E-4920-844F-74E44C659664}" presName="Name37" presStyleLbl="parChTrans1D3" presStyleIdx="13" presStyleCnt="17"/>
      <dgm:spPr/>
    </dgm:pt>
    <dgm:pt modelId="{A9B77950-822B-4A60-9409-01BECB2F58BD}" type="pres">
      <dgm:prSet presAssocID="{58892F66-6C91-4A78-958D-D1F568995D80}" presName="hierRoot2" presStyleCnt="0">
        <dgm:presLayoutVars>
          <dgm:hierBranch val="init"/>
        </dgm:presLayoutVars>
      </dgm:prSet>
      <dgm:spPr/>
    </dgm:pt>
    <dgm:pt modelId="{36135EBD-1ADD-4A54-A58B-C6E1577896B6}" type="pres">
      <dgm:prSet presAssocID="{58892F66-6C91-4A78-958D-D1F568995D80}" presName="rootComposite" presStyleCnt="0"/>
      <dgm:spPr/>
    </dgm:pt>
    <dgm:pt modelId="{9B68625C-1C88-4EE1-BB78-ADA59167AD43}" type="pres">
      <dgm:prSet presAssocID="{58892F66-6C91-4A78-958D-D1F568995D80}" presName="rootText" presStyleLbl="node3" presStyleIdx="13" presStyleCnt="17">
        <dgm:presLayoutVars>
          <dgm:chPref val="3"/>
        </dgm:presLayoutVars>
      </dgm:prSet>
      <dgm:spPr/>
    </dgm:pt>
    <dgm:pt modelId="{E51669BE-2EA3-4052-9481-C89B0AE0A1DA}" type="pres">
      <dgm:prSet presAssocID="{58892F66-6C91-4A78-958D-D1F568995D80}" presName="rootConnector" presStyleLbl="node3" presStyleIdx="13" presStyleCnt="17"/>
      <dgm:spPr/>
    </dgm:pt>
    <dgm:pt modelId="{44DC20CD-314A-4744-A278-6CC3FDB90E26}" type="pres">
      <dgm:prSet presAssocID="{58892F66-6C91-4A78-958D-D1F568995D80}" presName="hierChild4" presStyleCnt="0"/>
      <dgm:spPr/>
    </dgm:pt>
    <dgm:pt modelId="{F2F689AB-3F98-41B2-AFDE-ED72EB323613}" type="pres">
      <dgm:prSet presAssocID="{58892F66-6C91-4A78-958D-D1F568995D80}" presName="hierChild5" presStyleCnt="0"/>
      <dgm:spPr/>
    </dgm:pt>
    <dgm:pt modelId="{7B36377D-89ED-4C67-A822-8F91571E4B4D}" type="pres">
      <dgm:prSet presAssocID="{389004F5-2A6D-4E60-97E3-AC1465C3A03F}" presName="Name37" presStyleLbl="parChTrans1D3" presStyleIdx="14" presStyleCnt="17"/>
      <dgm:spPr/>
    </dgm:pt>
    <dgm:pt modelId="{0C698D04-1EEC-4773-B85A-EFCE95956BB1}" type="pres">
      <dgm:prSet presAssocID="{AA3C64FD-E2D0-4F45-B90E-D4DAB685C4DE}" presName="hierRoot2" presStyleCnt="0">
        <dgm:presLayoutVars>
          <dgm:hierBranch val="init"/>
        </dgm:presLayoutVars>
      </dgm:prSet>
      <dgm:spPr/>
    </dgm:pt>
    <dgm:pt modelId="{6A51FDB7-7A58-4594-A428-391F9767E86F}" type="pres">
      <dgm:prSet presAssocID="{AA3C64FD-E2D0-4F45-B90E-D4DAB685C4DE}" presName="rootComposite" presStyleCnt="0"/>
      <dgm:spPr/>
    </dgm:pt>
    <dgm:pt modelId="{820D056B-A5F6-4800-A8D6-C2EA70263894}" type="pres">
      <dgm:prSet presAssocID="{AA3C64FD-E2D0-4F45-B90E-D4DAB685C4DE}" presName="rootText" presStyleLbl="node3" presStyleIdx="14" presStyleCnt="17">
        <dgm:presLayoutVars>
          <dgm:chPref val="3"/>
        </dgm:presLayoutVars>
      </dgm:prSet>
      <dgm:spPr/>
    </dgm:pt>
    <dgm:pt modelId="{DF09D5DB-48E1-4873-BD07-4EDDE77E9C9E}" type="pres">
      <dgm:prSet presAssocID="{AA3C64FD-E2D0-4F45-B90E-D4DAB685C4DE}" presName="rootConnector" presStyleLbl="node3" presStyleIdx="14" presStyleCnt="17"/>
      <dgm:spPr/>
    </dgm:pt>
    <dgm:pt modelId="{2AE0C6F8-6916-4339-A2FA-1CFD3838B28A}" type="pres">
      <dgm:prSet presAssocID="{AA3C64FD-E2D0-4F45-B90E-D4DAB685C4DE}" presName="hierChild4" presStyleCnt="0"/>
      <dgm:spPr/>
    </dgm:pt>
    <dgm:pt modelId="{D33F787D-F0CA-4071-9AA7-334186C99D67}" type="pres">
      <dgm:prSet presAssocID="{AA3C64FD-E2D0-4F45-B90E-D4DAB685C4DE}" presName="hierChild5" presStyleCnt="0"/>
      <dgm:spPr/>
    </dgm:pt>
    <dgm:pt modelId="{441C1263-ED91-49FF-8DEB-4B90A2A91F93}" type="pres">
      <dgm:prSet presAssocID="{B625B5CD-EFC6-40A8-B866-8B0A4BA2FD5F}" presName="hierChild5" presStyleCnt="0"/>
      <dgm:spPr/>
    </dgm:pt>
    <dgm:pt modelId="{83840A9A-5912-44F2-B67C-B5C356534D21}" type="pres">
      <dgm:prSet presAssocID="{43A46099-3F07-4B57-9F8D-8959D53BF92F}" presName="Name37" presStyleLbl="parChTrans1D2" presStyleIdx="5" presStyleCnt="8"/>
      <dgm:spPr/>
    </dgm:pt>
    <dgm:pt modelId="{7151F63E-0498-4932-98BE-D987E3E62CC2}" type="pres">
      <dgm:prSet presAssocID="{BA5EB913-68D2-4AB8-BC9B-C0392B87D9A8}" presName="hierRoot2" presStyleCnt="0">
        <dgm:presLayoutVars>
          <dgm:hierBranch val="init"/>
        </dgm:presLayoutVars>
      </dgm:prSet>
      <dgm:spPr/>
    </dgm:pt>
    <dgm:pt modelId="{BCEDF5DC-09B9-4346-AE14-55556BE1DB2A}" type="pres">
      <dgm:prSet presAssocID="{BA5EB913-68D2-4AB8-BC9B-C0392B87D9A8}" presName="rootComposite" presStyleCnt="0"/>
      <dgm:spPr/>
    </dgm:pt>
    <dgm:pt modelId="{77C81AE6-1C85-472F-AC92-1AC893972095}" type="pres">
      <dgm:prSet presAssocID="{BA5EB913-68D2-4AB8-BC9B-C0392B87D9A8}" presName="rootText" presStyleLbl="node2" presStyleIdx="5" presStyleCnt="8">
        <dgm:presLayoutVars>
          <dgm:chPref val="3"/>
        </dgm:presLayoutVars>
      </dgm:prSet>
      <dgm:spPr/>
    </dgm:pt>
    <dgm:pt modelId="{16ED2DAF-BD02-4AFB-ABC0-4CF9DE335388}" type="pres">
      <dgm:prSet presAssocID="{BA5EB913-68D2-4AB8-BC9B-C0392B87D9A8}" presName="rootConnector" presStyleLbl="node2" presStyleIdx="5" presStyleCnt="8"/>
      <dgm:spPr/>
    </dgm:pt>
    <dgm:pt modelId="{1454B00D-4347-4B40-B448-0C5698EB1FB2}" type="pres">
      <dgm:prSet presAssocID="{BA5EB913-68D2-4AB8-BC9B-C0392B87D9A8}" presName="hierChild4" presStyleCnt="0"/>
      <dgm:spPr/>
    </dgm:pt>
    <dgm:pt modelId="{44FC036C-BAB3-43E7-8C8B-8B83E75693E9}" type="pres">
      <dgm:prSet presAssocID="{8A88049C-6D6B-49C6-84F5-EF339D02E58D}" presName="Name37" presStyleLbl="parChTrans1D3" presStyleIdx="15" presStyleCnt="17"/>
      <dgm:spPr/>
    </dgm:pt>
    <dgm:pt modelId="{36664923-F2EA-48D1-9EBA-86DEA7C71FFA}" type="pres">
      <dgm:prSet presAssocID="{3483BC5D-8B44-4A02-BB99-E580D1C06BCA}" presName="hierRoot2" presStyleCnt="0">
        <dgm:presLayoutVars>
          <dgm:hierBranch val="init"/>
        </dgm:presLayoutVars>
      </dgm:prSet>
      <dgm:spPr/>
    </dgm:pt>
    <dgm:pt modelId="{01F842ED-7840-4281-9542-B3F14AEEDBBB}" type="pres">
      <dgm:prSet presAssocID="{3483BC5D-8B44-4A02-BB99-E580D1C06BCA}" presName="rootComposite" presStyleCnt="0"/>
      <dgm:spPr/>
    </dgm:pt>
    <dgm:pt modelId="{70E578E5-8DB7-4AF3-9BB7-A22D78CF02B2}" type="pres">
      <dgm:prSet presAssocID="{3483BC5D-8B44-4A02-BB99-E580D1C06BCA}" presName="rootText" presStyleLbl="node3" presStyleIdx="15" presStyleCnt="17">
        <dgm:presLayoutVars>
          <dgm:chPref val="3"/>
        </dgm:presLayoutVars>
      </dgm:prSet>
      <dgm:spPr/>
    </dgm:pt>
    <dgm:pt modelId="{78DF6E05-B3FF-4D50-AE19-B4A1B1C67195}" type="pres">
      <dgm:prSet presAssocID="{3483BC5D-8B44-4A02-BB99-E580D1C06BCA}" presName="rootConnector" presStyleLbl="node3" presStyleIdx="15" presStyleCnt="17"/>
      <dgm:spPr/>
    </dgm:pt>
    <dgm:pt modelId="{DBD28FF9-B93C-4F21-A12F-D07429FCA529}" type="pres">
      <dgm:prSet presAssocID="{3483BC5D-8B44-4A02-BB99-E580D1C06BCA}" presName="hierChild4" presStyleCnt="0"/>
      <dgm:spPr/>
    </dgm:pt>
    <dgm:pt modelId="{06B0CAB8-F884-4FFF-B682-467129E696A5}" type="pres">
      <dgm:prSet presAssocID="{3483BC5D-8B44-4A02-BB99-E580D1C06BCA}" presName="hierChild5" presStyleCnt="0"/>
      <dgm:spPr/>
    </dgm:pt>
    <dgm:pt modelId="{F88A4B92-4A3C-4FCE-B3DB-6BD51D278F39}" type="pres">
      <dgm:prSet presAssocID="{424B9617-C4EF-4918-85AE-9EA05CF3977A}" presName="Name37" presStyleLbl="parChTrans1D3" presStyleIdx="16" presStyleCnt="17"/>
      <dgm:spPr/>
    </dgm:pt>
    <dgm:pt modelId="{4DFEDE98-7AD1-4CA2-8F57-C7B10BA8DEAA}" type="pres">
      <dgm:prSet presAssocID="{46571477-ED2E-4968-BDF5-2D87277DDD05}" presName="hierRoot2" presStyleCnt="0">
        <dgm:presLayoutVars>
          <dgm:hierBranch val="init"/>
        </dgm:presLayoutVars>
      </dgm:prSet>
      <dgm:spPr/>
    </dgm:pt>
    <dgm:pt modelId="{7E4534FA-B63D-436C-A037-B046E3B3E570}" type="pres">
      <dgm:prSet presAssocID="{46571477-ED2E-4968-BDF5-2D87277DDD05}" presName="rootComposite" presStyleCnt="0"/>
      <dgm:spPr/>
    </dgm:pt>
    <dgm:pt modelId="{607B20A1-AB7F-41BF-9791-6B338960F6CD}" type="pres">
      <dgm:prSet presAssocID="{46571477-ED2E-4968-BDF5-2D87277DDD05}" presName="rootText" presStyleLbl="node3" presStyleIdx="16" presStyleCnt="17">
        <dgm:presLayoutVars>
          <dgm:chPref val="3"/>
        </dgm:presLayoutVars>
      </dgm:prSet>
      <dgm:spPr/>
    </dgm:pt>
    <dgm:pt modelId="{B82957CF-546F-47B4-89EF-02FDD0088C60}" type="pres">
      <dgm:prSet presAssocID="{46571477-ED2E-4968-BDF5-2D87277DDD05}" presName="rootConnector" presStyleLbl="node3" presStyleIdx="16" presStyleCnt="17"/>
      <dgm:spPr/>
    </dgm:pt>
    <dgm:pt modelId="{1B7165CC-3680-45D4-B9C3-5D047F6C1643}" type="pres">
      <dgm:prSet presAssocID="{46571477-ED2E-4968-BDF5-2D87277DDD05}" presName="hierChild4" presStyleCnt="0"/>
      <dgm:spPr/>
    </dgm:pt>
    <dgm:pt modelId="{046EC382-9F79-4D7A-B579-9A97CA72E586}" type="pres">
      <dgm:prSet presAssocID="{46571477-ED2E-4968-BDF5-2D87277DDD05}" presName="hierChild5" presStyleCnt="0"/>
      <dgm:spPr/>
    </dgm:pt>
    <dgm:pt modelId="{AFE1AF5D-3F1A-42B0-9E4F-85FD96ED6FE2}" type="pres">
      <dgm:prSet presAssocID="{BA5EB913-68D2-4AB8-BC9B-C0392B87D9A8}" presName="hierChild5" presStyleCnt="0"/>
      <dgm:spPr/>
    </dgm:pt>
    <dgm:pt modelId="{904C8A47-9F90-402F-80FA-865BCE208EDD}" type="pres">
      <dgm:prSet presAssocID="{1BFB80F3-52EB-41E3-BB9A-6890927117F4}" presName="Name37" presStyleLbl="parChTrans1D2" presStyleIdx="6" presStyleCnt="8"/>
      <dgm:spPr/>
    </dgm:pt>
    <dgm:pt modelId="{49DCF4F7-2500-4309-979D-EE0B4AEE0B31}" type="pres">
      <dgm:prSet presAssocID="{457C8F42-F1EA-4A0C-84B0-ED4C0DD19F44}" presName="hierRoot2" presStyleCnt="0">
        <dgm:presLayoutVars>
          <dgm:hierBranch val="init"/>
        </dgm:presLayoutVars>
      </dgm:prSet>
      <dgm:spPr/>
    </dgm:pt>
    <dgm:pt modelId="{30ECD220-B5BC-4850-B6C7-938AEBDC22AE}" type="pres">
      <dgm:prSet presAssocID="{457C8F42-F1EA-4A0C-84B0-ED4C0DD19F44}" presName="rootComposite" presStyleCnt="0"/>
      <dgm:spPr/>
    </dgm:pt>
    <dgm:pt modelId="{D42716BF-CD4F-4DB8-8FDE-4A502DBED49A}" type="pres">
      <dgm:prSet presAssocID="{457C8F42-F1EA-4A0C-84B0-ED4C0DD19F44}" presName="rootText" presStyleLbl="node2" presStyleIdx="6" presStyleCnt="8">
        <dgm:presLayoutVars>
          <dgm:chPref val="3"/>
        </dgm:presLayoutVars>
      </dgm:prSet>
      <dgm:spPr/>
    </dgm:pt>
    <dgm:pt modelId="{0958A4BB-D3CA-4178-9290-BC3A827BC5F6}" type="pres">
      <dgm:prSet presAssocID="{457C8F42-F1EA-4A0C-84B0-ED4C0DD19F44}" presName="rootConnector" presStyleLbl="node2" presStyleIdx="6" presStyleCnt="8"/>
      <dgm:spPr/>
    </dgm:pt>
    <dgm:pt modelId="{6F1B9097-FA60-4A98-8123-C79319699B96}" type="pres">
      <dgm:prSet presAssocID="{457C8F42-F1EA-4A0C-84B0-ED4C0DD19F44}" presName="hierChild4" presStyleCnt="0"/>
      <dgm:spPr/>
    </dgm:pt>
    <dgm:pt modelId="{A9BBCF28-CAAC-440A-81AA-AEF1563E4103}" type="pres">
      <dgm:prSet presAssocID="{457C8F42-F1EA-4A0C-84B0-ED4C0DD19F44}" presName="hierChild5" presStyleCnt="0"/>
      <dgm:spPr/>
    </dgm:pt>
    <dgm:pt modelId="{720B7DAC-4C9E-409D-8266-B5B44420B47A}" type="pres">
      <dgm:prSet presAssocID="{15116244-A55E-4EC5-B511-493F40996E7C}" presName="Name37" presStyleLbl="parChTrans1D2" presStyleIdx="7" presStyleCnt="8"/>
      <dgm:spPr/>
    </dgm:pt>
    <dgm:pt modelId="{9FDBC142-27EB-4666-818A-4726DA160D0A}" type="pres">
      <dgm:prSet presAssocID="{A4F90B17-B694-484A-B233-840FD951DE33}" presName="hierRoot2" presStyleCnt="0">
        <dgm:presLayoutVars>
          <dgm:hierBranch val="init"/>
        </dgm:presLayoutVars>
      </dgm:prSet>
      <dgm:spPr/>
    </dgm:pt>
    <dgm:pt modelId="{E155D115-80BD-4BC8-B67C-12AD56B3924A}" type="pres">
      <dgm:prSet presAssocID="{A4F90B17-B694-484A-B233-840FD951DE33}" presName="rootComposite" presStyleCnt="0"/>
      <dgm:spPr/>
    </dgm:pt>
    <dgm:pt modelId="{DF17CF71-F8AA-4E9B-95F9-AC1014781A98}" type="pres">
      <dgm:prSet presAssocID="{A4F90B17-B694-484A-B233-840FD951DE33}" presName="rootText" presStyleLbl="node2" presStyleIdx="7" presStyleCnt="8">
        <dgm:presLayoutVars>
          <dgm:chPref val="3"/>
        </dgm:presLayoutVars>
      </dgm:prSet>
      <dgm:spPr/>
    </dgm:pt>
    <dgm:pt modelId="{5F03482C-6CD0-4ABE-85B4-D4BA17AB664B}" type="pres">
      <dgm:prSet presAssocID="{A4F90B17-B694-484A-B233-840FD951DE33}" presName="rootConnector" presStyleLbl="node2" presStyleIdx="7" presStyleCnt="8"/>
      <dgm:spPr/>
    </dgm:pt>
    <dgm:pt modelId="{5DDA1F6D-FB34-4B75-9430-7863DE1E0FE2}" type="pres">
      <dgm:prSet presAssocID="{A4F90B17-B694-484A-B233-840FD951DE33}" presName="hierChild4" presStyleCnt="0"/>
      <dgm:spPr/>
    </dgm:pt>
    <dgm:pt modelId="{EAE4919F-AB3D-4CD7-8968-DCCE9A02ECFC}" type="pres">
      <dgm:prSet presAssocID="{A4F90B17-B694-484A-B233-840FD951DE33}" presName="hierChild5" presStyleCnt="0"/>
      <dgm:spPr/>
    </dgm:pt>
    <dgm:pt modelId="{A00D7ADA-40E6-4AA1-9985-E03CD23A0571}" type="pres">
      <dgm:prSet presAssocID="{D295711F-5333-4E0D-A570-9989B900922F}" presName="hierChild3" presStyleCnt="0"/>
      <dgm:spPr/>
    </dgm:pt>
  </dgm:ptLst>
  <dgm:cxnLst>
    <dgm:cxn modelId="{D711AD00-A4E0-4B3D-8473-624C6BD9FA81}" type="presOf" srcId="{7DBC6168-3242-48D1-9C98-B3F119586162}" destId="{F0BA5142-4F6E-4D26-91CD-67A259263992}" srcOrd="1" destOrd="0" presId="urn:microsoft.com/office/officeart/2005/8/layout/orgChart1"/>
    <dgm:cxn modelId="{E9C6D703-BA99-4443-AA69-F25241DD8B1B}" type="presOf" srcId="{918AF960-D1F1-49F5-96B8-654DDC3AA9C2}" destId="{BA28F37C-8D40-4A3E-A755-59B5B9FFDD6E}" srcOrd="0" destOrd="0" presId="urn:microsoft.com/office/officeart/2005/8/layout/orgChart1"/>
    <dgm:cxn modelId="{412AF304-8111-43A5-8FDD-E6B9522967AE}" srcId="{D295711F-5333-4E0D-A570-9989B900922F}" destId="{BA5EB913-68D2-4AB8-BC9B-C0392B87D9A8}" srcOrd="5" destOrd="0" parTransId="{43A46099-3F07-4B57-9F8D-8959D53BF92F}" sibTransId="{1EC11D9B-B026-4D9D-A8C8-764F33F244A2}"/>
    <dgm:cxn modelId="{AA5EAE05-50E8-4450-9CDF-69B720A50B09}" type="presOf" srcId="{67B33F06-8D6F-4A37-81BC-88E499340364}" destId="{26230BDC-2761-4F52-A66C-BBF03633A461}" srcOrd="0" destOrd="0" presId="urn:microsoft.com/office/officeart/2005/8/layout/orgChart1"/>
    <dgm:cxn modelId="{89D62608-00A4-4269-9CD4-6358DBE55FE5}" type="presOf" srcId="{0B08A7BC-611B-483A-ADC3-E71F2F4D829C}" destId="{537414F1-47DE-4C47-8301-B086BAC5C68E}" srcOrd="1" destOrd="0" presId="urn:microsoft.com/office/officeart/2005/8/layout/orgChart1"/>
    <dgm:cxn modelId="{86937109-CC1B-4DD4-87D5-85E24F9F269B}" type="presOf" srcId="{3E223774-0204-456F-A94B-668DE37D0BEE}" destId="{75A2C591-DD5A-49C2-90C8-0C6269AEEC78}" srcOrd="0" destOrd="0" presId="urn:microsoft.com/office/officeart/2005/8/layout/orgChart1"/>
    <dgm:cxn modelId="{4C4FB609-AF1D-4E3C-8D5F-E3FE0310A9FE}" type="presOf" srcId="{2470668B-7CB2-45BA-A218-7A94C027393E}" destId="{906E1F88-9DCF-45FA-9FD4-84F4CF4A525E}" srcOrd="1" destOrd="0" presId="urn:microsoft.com/office/officeart/2005/8/layout/orgChart1"/>
    <dgm:cxn modelId="{80256C11-1B81-480B-8EF4-F64F57864887}" type="presOf" srcId="{E0933C0B-71D9-48A6-861D-A9BB9BE829EB}" destId="{B893752C-FB29-46A2-A06B-FD0E5FF501ED}" srcOrd="0" destOrd="0" presId="urn:microsoft.com/office/officeart/2005/8/layout/orgChart1"/>
    <dgm:cxn modelId="{573F8B11-4F2B-4962-9993-FE3251750831}" type="presOf" srcId="{B625B5CD-EFC6-40A8-B866-8B0A4BA2FD5F}" destId="{E90649BB-174E-4CD0-AE94-417FCDE9C3BF}" srcOrd="0" destOrd="0" presId="urn:microsoft.com/office/officeart/2005/8/layout/orgChart1"/>
    <dgm:cxn modelId="{E1B08D13-6E59-4A0C-B218-099182BD6892}" type="presOf" srcId="{0C86B4BB-B3E1-4B97-8F9F-77BE8569E6B0}" destId="{6D20EDF9-C809-47BF-A566-3A30AA57BA4B}" srcOrd="0" destOrd="0" presId="urn:microsoft.com/office/officeart/2005/8/layout/orgChart1"/>
    <dgm:cxn modelId="{DF41F11A-B397-46B3-9FA8-836BE5AAA11E}" type="presOf" srcId="{46571477-ED2E-4968-BDF5-2D87277DDD05}" destId="{607B20A1-AB7F-41BF-9791-6B338960F6CD}" srcOrd="0" destOrd="0" presId="urn:microsoft.com/office/officeart/2005/8/layout/orgChart1"/>
    <dgm:cxn modelId="{4F9C7A1F-92C1-44D3-AAF3-A68E88042EC5}" type="presOf" srcId="{B677AB9E-D6E3-41CF-90C9-997F6D00568E}" destId="{590AA4A1-3A94-4B74-A692-A4D368424CB5}" srcOrd="0" destOrd="0" presId="urn:microsoft.com/office/officeart/2005/8/layout/orgChart1"/>
    <dgm:cxn modelId="{2F3B1621-C7F1-4014-B8F6-F09B8B9377C0}" type="presOf" srcId="{968EBD78-5BDD-440F-B529-813E1DE7DE16}" destId="{7334A0B1-5247-4DFB-8F15-B1C7A30469EC}" srcOrd="0" destOrd="0" presId="urn:microsoft.com/office/officeart/2005/8/layout/orgChart1"/>
    <dgm:cxn modelId="{035D2122-9856-4B7C-AA53-8DB7C93791BD}" type="presOf" srcId="{B625B5CD-EFC6-40A8-B866-8B0A4BA2FD5F}" destId="{2D50ADE3-8720-45ED-B6FD-740EB0978CBC}" srcOrd="1" destOrd="0" presId="urn:microsoft.com/office/officeart/2005/8/layout/orgChart1"/>
    <dgm:cxn modelId="{4F513622-17E2-46D8-96BC-DE1082F1F524}" srcId="{D295711F-5333-4E0D-A570-9989B900922F}" destId="{B625B5CD-EFC6-40A8-B866-8B0A4BA2FD5F}" srcOrd="4" destOrd="0" parTransId="{911267CD-8E5F-427D-AD41-EF69E89DADC1}" sibTransId="{CC5540FB-3CD6-4F98-81F1-227BFEDA83FA}"/>
    <dgm:cxn modelId="{87E2CC22-25EC-4BBB-A92B-8D10B808396C}" type="presOf" srcId="{A4F90B17-B694-484A-B233-840FD951DE33}" destId="{DF17CF71-F8AA-4E9B-95F9-AC1014781A98}" srcOrd="0" destOrd="0" presId="urn:microsoft.com/office/officeart/2005/8/layout/orgChart1"/>
    <dgm:cxn modelId="{79B0FC24-BACE-42FB-8295-712086A0C2FC}" srcId="{CE2BE41F-A48E-4832-88B7-FB6B25F5CF78}" destId="{2470668B-7CB2-45BA-A218-7A94C027393E}" srcOrd="3" destOrd="0" parTransId="{73C6A360-C3D0-49DE-A7C0-0F0CB96E2E49}" sibTransId="{5359F7AD-51D7-4F78-8BD6-5986B139D455}"/>
    <dgm:cxn modelId="{9525FA28-947B-4A7B-BC3A-5E6B822D595E}" srcId="{BA5EB913-68D2-4AB8-BC9B-C0392B87D9A8}" destId="{46571477-ED2E-4968-BDF5-2D87277DDD05}" srcOrd="1" destOrd="0" parTransId="{424B9617-C4EF-4918-85AE-9EA05CF3977A}" sibTransId="{42BC3A01-0FCD-42A6-AE9F-6AC824883F70}"/>
    <dgm:cxn modelId="{92737529-FD7C-43D8-A2FA-A5D459A7D0DC}" type="presOf" srcId="{21CD924D-26A6-485F-B144-CA66C91117CA}" destId="{230D472B-17F1-4CEA-83A4-3AE2762973EA}" srcOrd="1" destOrd="0" presId="urn:microsoft.com/office/officeart/2005/8/layout/orgChart1"/>
    <dgm:cxn modelId="{D143A42A-501F-4887-9D9A-321AC67E82AE}" type="presOf" srcId="{0B08A7BC-611B-483A-ADC3-E71F2F4D829C}" destId="{E1317513-F563-459C-A0D8-BBAFBCA4990F}" srcOrd="0" destOrd="0" presId="urn:microsoft.com/office/officeart/2005/8/layout/orgChart1"/>
    <dgm:cxn modelId="{DF098F2C-E495-4B31-AFAF-DEFB7CFDEA9D}" type="presOf" srcId="{0DA07F5C-2F2E-4920-844F-74E44C659664}" destId="{116A26DC-DD7A-4650-9E40-D9D28026FE29}" srcOrd="0" destOrd="0" presId="urn:microsoft.com/office/officeart/2005/8/layout/orgChart1"/>
    <dgm:cxn modelId="{4E6E922D-DC10-4481-ACB9-3B502C5013DD}" type="presOf" srcId="{BB689D93-FF60-4662-9E41-81B07A0D31CE}" destId="{81F73A86-DC64-4504-8E32-3BF3134E815F}" srcOrd="0" destOrd="0" presId="urn:microsoft.com/office/officeart/2005/8/layout/orgChart1"/>
    <dgm:cxn modelId="{F497A031-8D49-4404-A4A9-B3839F179123}" srcId="{E0933C0B-71D9-48A6-861D-A9BB9BE829EB}" destId="{99FEDE81-A9BE-4236-92D3-80AC01FEF674}" srcOrd="1" destOrd="0" parTransId="{E8FA5CFD-03EA-4190-860E-3C3C4CC48A80}" sibTransId="{9136C311-886F-440B-92AF-44F1F32E50AD}"/>
    <dgm:cxn modelId="{EF37BC36-0A1B-454D-87D8-48E001C16EDE}" type="presOf" srcId="{389004F5-2A6D-4E60-97E3-AC1465C3A03F}" destId="{7B36377D-89ED-4C67-A822-8F91571E4B4D}" srcOrd="0" destOrd="0" presId="urn:microsoft.com/office/officeart/2005/8/layout/orgChart1"/>
    <dgm:cxn modelId="{B4273339-7E56-41D2-88EB-0CB3C8812C73}" srcId="{7DBC6168-3242-48D1-9C98-B3F119586162}" destId="{C38FF6CB-A5DE-4D75-B16A-1D7C78FAC7BD}" srcOrd="1" destOrd="0" parTransId="{9837C83C-66C0-492E-B8BA-323314FF4CEC}" sibTransId="{CCF642F1-AB15-4E4A-B4C5-232A323723C1}"/>
    <dgm:cxn modelId="{88AF6B3A-7B27-48D1-826B-101A4FE305AB}" type="presOf" srcId="{21CD924D-26A6-485F-B144-CA66C91117CA}" destId="{B46C968B-1207-42B3-9C0B-B6023B6A5F40}" srcOrd="0" destOrd="0" presId="urn:microsoft.com/office/officeart/2005/8/layout/orgChart1"/>
    <dgm:cxn modelId="{AED0853D-5383-4667-83E5-A8D4462E8756}" srcId="{E0933C0B-71D9-48A6-861D-A9BB9BE829EB}" destId="{21740E26-E4B6-4B14-B6F9-89E7690421A2}" srcOrd="3" destOrd="0" parTransId="{0C86B4BB-B3E1-4B97-8F9F-77BE8569E6B0}" sibTransId="{F79E7963-504C-40C2-B183-E1A9E903E5A0}"/>
    <dgm:cxn modelId="{096CD23D-346E-47B9-A59B-F09746B07440}" type="presOf" srcId="{33AF5B48-A66E-4FD3-89A7-5A4B6F147D85}" destId="{CBC18E8E-4226-4BBA-84C5-066C4A2279EB}" srcOrd="0" destOrd="0" presId="urn:microsoft.com/office/officeart/2005/8/layout/orgChart1"/>
    <dgm:cxn modelId="{E85C3F3E-5D38-423B-8D25-3AAF867764C4}" type="presOf" srcId="{73C6A360-C3D0-49DE-A7C0-0F0CB96E2E49}" destId="{C9AB8806-B03C-480B-AB59-71E7331E041A}" srcOrd="0" destOrd="0" presId="urn:microsoft.com/office/officeart/2005/8/layout/orgChart1"/>
    <dgm:cxn modelId="{4721853F-DEA4-47B4-88D7-A9AB8B5300B6}" srcId="{E0933C0B-71D9-48A6-861D-A9BB9BE829EB}" destId="{BB689D93-FF60-4662-9E41-81B07A0D31CE}" srcOrd="2" destOrd="0" parTransId="{B3516A0F-EB16-4F45-A6AB-9185F8788136}" sibTransId="{E9EC6426-CA6F-4C41-9051-50E11D50F640}"/>
    <dgm:cxn modelId="{00E59E5D-9633-45B3-B2CA-547F625700C0}" type="presOf" srcId="{58892F66-6C91-4A78-958D-D1F568995D80}" destId="{9B68625C-1C88-4EE1-BB78-ADA59167AD43}" srcOrd="0" destOrd="0" presId="urn:microsoft.com/office/officeart/2005/8/layout/orgChart1"/>
    <dgm:cxn modelId="{605B6B5F-19AA-4220-BAB8-33A3B6B7C2F5}" type="presOf" srcId="{84761C38-9E23-49C9-8A5F-6323F16D6ED8}" destId="{8DB56506-DA90-4A97-B3E3-754DD603E70D}" srcOrd="1" destOrd="0" presId="urn:microsoft.com/office/officeart/2005/8/layout/orgChart1"/>
    <dgm:cxn modelId="{E1167260-1DB8-41AF-8EAC-63703A5056B3}" srcId="{D295711F-5333-4E0D-A570-9989B900922F}" destId="{457C8F42-F1EA-4A0C-84B0-ED4C0DD19F44}" srcOrd="6" destOrd="0" parTransId="{1BFB80F3-52EB-41E3-BB9A-6890927117F4}" sibTransId="{F0BFCA48-8C96-4654-A11E-A9AA523C6C3C}"/>
    <dgm:cxn modelId="{2C5DDD62-2F90-4A97-A10C-D22A8C4EC959}" type="presOf" srcId="{3483BC5D-8B44-4A02-BB99-E580D1C06BCA}" destId="{78DF6E05-B3FF-4D50-AE19-B4A1B1C67195}" srcOrd="1" destOrd="0" presId="urn:microsoft.com/office/officeart/2005/8/layout/orgChart1"/>
    <dgm:cxn modelId="{4BA2BF44-71C2-4137-993C-8C65F083125D}" type="presOf" srcId="{33679289-F293-4807-9C44-11F24953EDAB}" destId="{AF1E9BDD-3C97-4292-9480-38CC29C2E3A9}" srcOrd="0" destOrd="0" presId="urn:microsoft.com/office/officeart/2005/8/layout/orgChart1"/>
    <dgm:cxn modelId="{BCB92D65-8633-4E5B-A000-9B442FC429DE}" type="presOf" srcId="{4DA92C8F-2D91-4A8C-803D-958749971972}" destId="{B87722AB-2CB9-4EB2-9FD2-E60B4B2F4FE9}" srcOrd="0" destOrd="0" presId="urn:microsoft.com/office/officeart/2005/8/layout/orgChart1"/>
    <dgm:cxn modelId="{DECC4945-EB51-4720-B109-FEAABEF038A7}" type="presOf" srcId="{A4F90B17-B694-484A-B233-840FD951DE33}" destId="{5F03482C-6CD0-4ABE-85B4-D4BA17AB664B}" srcOrd="1" destOrd="0" presId="urn:microsoft.com/office/officeart/2005/8/layout/orgChart1"/>
    <dgm:cxn modelId="{273DB045-32E1-4565-811E-C3AC472CD9FD}" type="presOf" srcId="{3726B3E6-3BF2-438A-840A-A2B3DDD3A72B}" destId="{3C920238-DA45-4D3C-AFA5-3031241170C3}" srcOrd="0" destOrd="0" presId="urn:microsoft.com/office/officeart/2005/8/layout/orgChart1"/>
    <dgm:cxn modelId="{61161668-FF72-4C30-A104-07B66559BC4C}" type="presOf" srcId="{E8FA5CFD-03EA-4190-860E-3C3C4CC48A80}" destId="{28A3E916-F5D9-401F-9FF2-4A47B44EAB7C}" srcOrd="0" destOrd="0" presId="urn:microsoft.com/office/officeart/2005/8/layout/orgChart1"/>
    <dgm:cxn modelId="{62BA0D4A-7469-498F-8085-E1C5DED0CADC}" type="presOf" srcId="{9837C83C-66C0-492E-B8BA-323314FF4CEC}" destId="{C18B7A86-BEBF-4E52-A4D1-8DCD16A1D74C}" srcOrd="0" destOrd="0" presId="urn:microsoft.com/office/officeart/2005/8/layout/orgChart1"/>
    <dgm:cxn modelId="{5114456B-1808-4791-AE02-D515FD967E69}" type="presOf" srcId="{15116244-A55E-4EC5-B511-493F40996E7C}" destId="{720B7DAC-4C9E-409D-8266-B5B44420B47A}" srcOrd="0" destOrd="0" presId="urn:microsoft.com/office/officeart/2005/8/layout/orgChart1"/>
    <dgm:cxn modelId="{B9DC546D-B060-4ADE-B934-4C53C7D4E50A}" srcId="{D295711F-5333-4E0D-A570-9989B900922F}" destId="{0B08A7BC-611B-483A-ADC3-E71F2F4D829C}" srcOrd="0" destOrd="0" parTransId="{D5FD97F2-0898-40DB-8D95-0573B5568F7A}" sibTransId="{3C567CF0-356C-41B0-9177-2C9369F20987}"/>
    <dgm:cxn modelId="{B847DB4E-F424-468B-A595-EF4B1B383509}" srcId="{CE2BE41F-A48E-4832-88B7-FB6B25F5CF78}" destId="{21CD924D-26A6-485F-B144-CA66C91117CA}" srcOrd="1" destOrd="0" parTransId="{B677AB9E-D6E3-41CF-90C9-997F6D00568E}" sibTransId="{ECC2B8F8-23C5-453B-A92E-20BBD3EA26E0}"/>
    <dgm:cxn modelId="{4B12606F-5D8A-4E74-87C3-D12E8E375BF2}" type="presOf" srcId="{8A88049C-6D6B-49C6-84F5-EF339D02E58D}" destId="{44FC036C-BAB3-43E7-8C8B-8B83E75693E9}" srcOrd="0" destOrd="0" presId="urn:microsoft.com/office/officeart/2005/8/layout/orgChart1"/>
    <dgm:cxn modelId="{F530B750-21C8-4EDB-B492-3A92521874A2}" type="presOf" srcId="{BB689D93-FF60-4662-9E41-81B07A0D31CE}" destId="{BE917BC1-7A64-46D3-AB91-04B579474FE9}" srcOrd="1" destOrd="0" presId="urn:microsoft.com/office/officeart/2005/8/layout/orgChart1"/>
    <dgm:cxn modelId="{98004351-5E33-49AD-A604-0587945AA4E6}" type="presOf" srcId="{2470668B-7CB2-45BA-A218-7A94C027393E}" destId="{89B4B55B-B0E9-4E48-A6FF-58985CB3D726}" srcOrd="0" destOrd="0" presId="urn:microsoft.com/office/officeart/2005/8/layout/orgChart1"/>
    <dgm:cxn modelId="{8789BF71-7095-4F20-B542-304CC17822EE}" type="presOf" srcId="{D295711F-5333-4E0D-A570-9989B900922F}" destId="{C8FE8366-BF65-449B-8C9F-7321054D7108}" srcOrd="0" destOrd="0" presId="urn:microsoft.com/office/officeart/2005/8/layout/orgChart1"/>
    <dgm:cxn modelId="{ECF64872-468A-430F-BE7C-61F8E81C40E1}" srcId="{7DBC6168-3242-48D1-9C98-B3F119586162}" destId="{84761C38-9E23-49C9-8A5F-6323F16D6ED8}" srcOrd="0" destOrd="0" parTransId="{CD11FA75-E904-48F1-95BF-3BE4B97F989D}" sibTransId="{E8E1F273-91AF-43FB-9BDA-EC21231C96AB}"/>
    <dgm:cxn modelId="{D98AE554-299D-4FC2-BD13-94D4D71D2721}" type="presOf" srcId="{C38FF6CB-A5DE-4D75-B16A-1D7C78FAC7BD}" destId="{A2E5A0E9-9881-4185-AC33-FE299840079F}" srcOrd="1" destOrd="0" presId="urn:microsoft.com/office/officeart/2005/8/layout/orgChart1"/>
    <dgm:cxn modelId="{92461C57-075D-4D69-938A-2FB1A992DF4E}" srcId="{0B08A7BC-611B-483A-ADC3-E71F2F4D829C}" destId="{F6E33F8B-F9E3-4E41-B947-838047314779}" srcOrd="2" destOrd="0" parTransId="{3726B3E6-3BF2-438A-840A-A2B3DDD3A72B}" sibTransId="{065ED6C6-F99C-4F8C-A641-5A5C997D8613}"/>
    <dgm:cxn modelId="{07393478-37B3-40BB-B833-34552A57D89B}" type="presOf" srcId="{21740E26-E4B6-4B14-B6F9-89E7690421A2}" destId="{B21395FF-3AAD-4392-9752-CB46CC126B7F}" srcOrd="0" destOrd="0" presId="urn:microsoft.com/office/officeart/2005/8/layout/orgChart1"/>
    <dgm:cxn modelId="{01C37B79-BC67-4F41-B3A8-3C4F47BF095F}" type="presOf" srcId="{1BFB80F3-52EB-41E3-BB9A-6890927117F4}" destId="{904C8A47-9F90-402F-80FA-865BCE208EDD}" srcOrd="0" destOrd="0" presId="urn:microsoft.com/office/officeart/2005/8/layout/orgChart1"/>
    <dgm:cxn modelId="{7C1AAC7A-E4C6-4516-A610-8C8E6E3E24BC}" type="presOf" srcId="{33679289-F293-4807-9C44-11F24953EDAB}" destId="{C05CB7A9-D3F2-4532-A63B-35313EA91455}" srcOrd="1" destOrd="0" presId="urn:microsoft.com/office/officeart/2005/8/layout/orgChart1"/>
    <dgm:cxn modelId="{2031FB7D-F58E-4260-B1A4-B5C5CA43C24C}" type="presOf" srcId="{58892F66-6C91-4A78-958D-D1F568995D80}" destId="{E51669BE-2EA3-4052-9481-C89B0AE0A1DA}" srcOrd="1" destOrd="0" presId="urn:microsoft.com/office/officeart/2005/8/layout/orgChart1"/>
    <dgm:cxn modelId="{42D07780-9C4F-4472-8BC4-6C2708F2AB66}" srcId="{B625B5CD-EFC6-40A8-B866-8B0A4BA2FD5F}" destId="{AA3C64FD-E2D0-4F45-B90E-D4DAB685C4DE}" srcOrd="1" destOrd="0" parTransId="{389004F5-2A6D-4E60-97E3-AC1465C3A03F}" sibTransId="{9FC0F660-099B-42A6-95E8-C293389B04EA}"/>
    <dgm:cxn modelId="{3ECB9487-ED6C-4999-A621-5074DF46C504}" type="presOf" srcId="{3483BC5D-8B44-4A02-BB99-E580D1C06BCA}" destId="{70E578E5-8DB7-4AF3-9BB7-A22D78CF02B2}" srcOrd="0" destOrd="0" presId="urn:microsoft.com/office/officeart/2005/8/layout/orgChart1"/>
    <dgm:cxn modelId="{A28CE587-C30A-4EE9-854A-E1E035EBE8C7}" srcId="{0B08A7BC-611B-483A-ADC3-E71F2F4D829C}" destId="{918AF960-D1F1-49F5-96B8-654DDC3AA9C2}" srcOrd="1" destOrd="0" parTransId="{4DA92C8F-2D91-4A8C-803D-958749971972}" sibTransId="{F86F161E-2A07-4A9A-A844-A6FF7C32B2A6}"/>
    <dgm:cxn modelId="{AE79628A-C4C6-4B91-8A83-60D63121333E}" type="presOf" srcId="{524C2E0D-0CB7-4A02-BC2B-8C0D4AB78D8D}" destId="{E5E9963F-499C-49C0-9E42-E6A3DEA0E66C}" srcOrd="0" destOrd="0" presId="urn:microsoft.com/office/officeart/2005/8/layout/orgChart1"/>
    <dgm:cxn modelId="{F73FE18A-0440-490E-8D05-D89509F013C2}" type="presOf" srcId="{CE2BE41F-A48E-4832-88B7-FB6B25F5CF78}" destId="{6A2638ED-AF67-491E-B723-C980F43468B9}" srcOrd="1" destOrd="0" presId="urn:microsoft.com/office/officeart/2005/8/layout/orgChart1"/>
    <dgm:cxn modelId="{B101BB8B-9FD9-4168-B435-95608A98DA14}" type="presOf" srcId="{D295711F-5333-4E0D-A570-9989B900922F}" destId="{AFFFCD58-D4A4-4EED-9589-341B658048ED}" srcOrd="1" destOrd="0" presId="urn:microsoft.com/office/officeart/2005/8/layout/orgChart1"/>
    <dgm:cxn modelId="{E576BC8C-7FAA-4DE5-B9DD-7A42D4B90E9F}" type="presOf" srcId="{424B9617-C4EF-4918-85AE-9EA05CF3977A}" destId="{F88A4B92-4A3C-4FCE-B3DB-6BD51D278F39}" srcOrd="0" destOrd="0" presId="urn:microsoft.com/office/officeart/2005/8/layout/orgChart1"/>
    <dgm:cxn modelId="{CCEF208F-C533-40CC-9189-F2139D1BF6F0}" type="presOf" srcId="{CD11FA75-E904-48F1-95BF-3BE4B97F989D}" destId="{7FE9ECAE-1769-4B6A-BD74-5E284175AA90}" srcOrd="0" destOrd="0" presId="urn:microsoft.com/office/officeart/2005/8/layout/orgChart1"/>
    <dgm:cxn modelId="{27309A8F-E6F8-464F-96BE-F3CFC40E0096}" type="presOf" srcId="{11D439E8-5A5D-4506-8F5A-E64FC7ECBCD6}" destId="{D6E9B40D-BF64-4286-BC05-748D9FFE74A9}" srcOrd="0" destOrd="0" presId="urn:microsoft.com/office/officeart/2005/8/layout/orgChart1"/>
    <dgm:cxn modelId="{01BDA290-A539-4472-9F36-D443B01E5759}" srcId="{BA5EB913-68D2-4AB8-BC9B-C0392B87D9A8}" destId="{3483BC5D-8B44-4A02-BB99-E580D1C06BCA}" srcOrd="0" destOrd="0" parTransId="{8A88049C-6D6B-49C6-84F5-EF339D02E58D}" sibTransId="{458C35B5-5BB6-4E54-96DB-7488C795CC62}"/>
    <dgm:cxn modelId="{594E8691-8438-4740-8C3D-26CEE8862A13}" srcId="{D295711F-5333-4E0D-A570-9989B900922F}" destId="{CE2BE41F-A48E-4832-88B7-FB6B25F5CF78}" srcOrd="2" destOrd="0" parTransId="{D57919E8-78CD-4C4A-9B0F-7F26F83CFE3C}" sibTransId="{4AC60E49-9532-4320-856E-6D35272CA653}"/>
    <dgm:cxn modelId="{98BB8F92-2039-4A4E-BEB1-004087CB6377}" type="presOf" srcId="{AA3C64FD-E2D0-4F45-B90E-D4DAB685C4DE}" destId="{DF09D5DB-48E1-4873-BD07-4EDDE77E9C9E}" srcOrd="1" destOrd="0" presId="urn:microsoft.com/office/officeart/2005/8/layout/orgChart1"/>
    <dgm:cxn modelId="{23E1529E-7AC8-4E98-982A-4D72D13B2E7A}" srcId="{968EBD78-5BDD-440F-B529-813E1DE7DE16}" destId="{D295711F-5333-4E0D-A570-9989B900922F}" srcOrd="0" destOrd="0" parTransId="{4BE6489F-38D6-4C10-8537-D6078451996B}" sibTransId="{37BF65BF-419C-4485-9A2E-7A3C2E6192C4}"/>
    <dgm:cxn modelId="{D436D99F-A619-4780-8ACD-70D183106061}" type="presOf" srcId="{31776767-92B6-4305-9C92-4C26FF275D8E}" destId="{3BB2F397-2A92-4C9D-83F6-334AF2995911}" srcOrd="1" destOrd="0" presId="urn:microsoft.com/office/officeart/2005/8/layout/orgChart1"/>
    <dgm:cxn modelId="{7FC635A7-4CF8-4AF1-8D0C-D52A80169DF4}" type="presOf" srcId="{D57919E8-78CD-4C4A-9B0F-7F26F83CFE3C}" destId="{CB123467-0833-491E-8450-2CBAABF96E0E}" srcOrd="0" destOrd="0" presId="urn:microsoft.com/office/officeart/2005/8/layout/orgChart1"/>
    <dgm:cxn modelId="{603853A9-DDCA-407B-9258-B298D49DB76D}" type="presOf" srcId="{7DBC6168-3242-48D1-9C98-B3F119586162}" destId="{294AFC69-E4A9-4F10-B74D-F061E17280B7}" srcOrd="0" destOrd="0" presId="urn:microsoft.com/office/officeart/2005/8/layout/orgChart1"/>
    <dgm:cxn modelId="{7BCBE2A9-EB56-48B5-977B-07CC687AEC55}" type="presOf" srcId="{31776767-92B6-4305-9C92-4C26FF275D8E}" destId="{39EB5643-A3B0-4DAB-A539-29B45DB98813}" srcOrd="0" destOrd="0" presId="urn:microsoft.com/office/officeart/2005/8/layout/orgChart1"/>
    <dgm:cxn modelId="{8D8E2DAB-0560-47C9-A539-E972ED04B97C}" type="presOf" srcId="{457C8F42-F1EA-4A0C-84B0-ED4C0DD19F44}" destId="{0958A4BB-D3CA-4178-9290-BC3A827BC5F6}" srcOrd="1" destOrd="0" presId="urn:microsoft.com/office/officeart/2005/8/layout/orgChart1"/>
    <dgm:cxn modelId="{7F494AAD-27DE-4843-99D5-5DE0D0FD78E3}" srcId="{0B08A7BC-611B-483A-ADC3-E71F2F4D829C}" destId="{11D439E8-5A5D-4506-8F5A-E64FC7ECBCD6}" srcOrd="0" destOrd="0" parTransId="{524C2E0D-0CB7-4A02-BC2B-8C0D4AB78D8D}" sibTransId="{C38D6CC8-9D1E-4BEE-9C67-3947FCA566CD}"/>
    <dgm:cxn modelId="{B1FA16B0-80B1-45DD-807F-6EED0F782638}" srcId="{E0933C0B-71D9-48A6-861D-A9BB9BE829EB}" destId="{33679289-F293-4807-9C44-11F24953EDAB}" srcOrd="0" destOrd="0" parTransId="{8DB7D639-F877-4A13-9B2C-F7DB84AF1837}" sibTransId="{F99D0B51-18C2-43AE-BB4A-B1D821691633}"/>
    <dgm:cxn modelId="{DBC80CB3-465D-4942-AF4D-961FB268B31A}" srcId="{CE2BE41F-A48E-4832-88B7-FB6B25F5CF78}" destId="{31776767-92B6-4305-9C92-4C26FF275D8E}" srcOrd="2" destOrd="0" parTransId="{33AF5B48-A66E-4FD3-89A7-5A4B6F147D85}" sibTransId="{102C5B4D-9989-47A7-A463-366B81D7BEB4}"/>
    <dgm:cxn modelId="{9BB541BA-D425-4B6C-AF73-F9734DF43DE5}" type="presOf" srcId="{D5FD97F2-0898-40DB-8D95-0573B5568F7A}" destId="{340B2513-BE66-4C20-B0DF-3218C7558EBD}" srcOrd="0" destOrd="0" presId="urn:microsoft.com/office/officeart/2005/8/layout/orgChart1"/>
    <dgm:cxn modelId="{0D2EC5BD-59FD-4E7F-ADB2-A46823A28FDA}" type="presOf" srcId="{C38FF6CB-A5DE-4D75-B16A-1D7C78FAC7BD}" destId="{6733000A-AA3B-4FF6-A9F2-745C3B0AE2AC}" srcOrd="0" destOrd="0" presId="urn:microsoft.com/office/officeart/2005/8/layout/orgChart1"/>
    <dgm:cxn modelId="{4BF8E0BD-A5B4-476D-9704-AB76082EFC1F}" type="presOf" srcId="{918AF960-D1F1-49F5-96B8-654DDC3AA9C2}" destId="{9E69BD7C-AA73-4595-8F60-537404D15DA1}" srcOrd="1" destOrd="0" presId="urn:microsoft.com/office/officeart/2005/8/layout/orgChart1"/>
    <dgm:cxn modelId="{44F5EDBE-B824-48C5-926B-E461E85EB7DC}" type="presOf" srcId="{46571477-ED2E-4968-BDF5-2D87277DDD05}" destId="{B82957CF-546F-47B4-89EF-02FDD0088C60}" srcOrd="1" destOrd="0" presId="urn:microsoft.com/office/officeart/2005/8/layout/orgChart1"/>
    <dgm:cxn modelId="{B355F9C7-DB1A-4BBE-802F-1DFCBB4A4181}" srcId="{CE2BE41F-A48E-4832-88B7-FB6B25F5CF78}" destId="{67B33F06-8D6F-4A37-81BC-88E499340364}" srcOrd="0" destOrd="0" parTransId="{D7DCC26B-0B3E-44EE-9A8E-5ACD911039D8}" sibTransId="{B8491759-DCFA-4B1F-A91E-CC6C6DDC7AA6}"/>
    <dgm:cxn modelId="{C91E74C8-FCE6-4DE7-BCA8-800726398005}" type="presOf" srcId="{B3516A0F-EB16-4F45-A6AB-9185F8788136}" destId="{E005B382-4FEE-42E2-BD4B-08FE604FD9F9}" srcOrd="0" destOrd="0" presId="urn:microsoft.com/office/officeart/2005/8/layout/orgChart1"/>
    <dgm:cxn modelId="{464D76C8-6B74-4DE6-91CA-1339F6AB9500}" type="presOf" srcId="{99FEDE81-A9BE-4236-92D3-80AC01FEF674}" destId="{1C7778DE-5739-4C68-A778-828DDF0C95C1}" srcOrd="1" destOrd="0" presId="urn:microsoft.com/office/officeart/2005/8/layout/orgChart1"/>
    <dgm:cxn modelId="{F37023C9-D639-4FF0-A459-0F7F1D193C7C}" type="presOf" srcId="{43A46099-3F07-4B57-9F8D-8959D53BF92F}" destId="{83840A9A-5912-44F2-B67C-B5C356534D21}" srcOrd="0" destOrd="0" presId="urn:microsoft.com/office/officeart/2005/8/layout/orgChart1"/>
    <dgm:cxn modelId="{73BD66CA-3152-48B9-B861-A4E813109F04}" type="presOf" srcId="{D7DCC26B-0B3E-44EE-9A8E-5ACD911039D8}" destId="{5C458C56-DF65-4C29-95D5-DCB94F9531F7}" srcOrd="0" destOrd="0" presId="urn:microsoft.com/office/officeart/2005/8/layout/orgChart1"/>
    <dgm:cxn modelId="{502CDFCC-27F6-49AD-9F07-242159621913}" type="presOf" srcId="{84761C38-9E23-49C9-8A5F-6323F16D6ED8}" destId="{46E3B6AB-DA5D-42A1-A6EB-B2A3351C1A20}" srcOrd="0" destOrd="0" presId="urn:microsoft.com/office/officeart/2005/8/layout/orgChart1"/>
    <dgm:cxn modelId="{858AE1D0-504B-4C23-81D9-37B99EF38EC3}" type="presOf" srcId="{99FEDE81-A9BE-4236-92D3-80AC01FEF674}" destId="{8A78CB3C-5252-4ADE-BAFC-41E29A45A460}" srcOrd="0" destOrd="0" presId="urn:microsoft.com/office/officeart/2005/8/layout/orgChart1"/>
    <dgm:cxn modelId="{8B529FD1-7F29-4552-AB2A-4A2B178A063C}" type="presOf" srcId="{F6E33F8B-F9E3-4E41-B947-838047314779}" destId="{92C69724-D59B-4AD4-8D61-1D3875A9BB72}" srcOrd="0" destOrd="0" presId="urn:microsoft.com/office/officeart/2005/8/layout/orgChart1"/>
    <dgm:cxn modelId="{93A983D2-446E-4A79-95C9-C96EBB9FDC02}" srcId="{D295711F-5333-4E0D-A570-9989B900922F}" destId="{A4F90B17-B694-484A-B233-840FD951DE33}" srcOrd="7" destOrd="0" parTransId="{15116244-A55E-4EC5-B511-493F40996E7C}" sibTransId="{5867466A-FBBF-4280-A2A5-F487091D008B}"/>
    <dgm:cxn modelId="{14F757D3-D580-45E9-AFCE-12EA56496789}" srcId="{B625B5CD-EFC6-40A8-B866-8B0A4BA2FD5F}" destId="{58892F66-6C91-4A78-958D-D1F568995D80}" srcOrd="0" destOrd="0" parTransId="{0DA07F5C-2F2E-4920-844F-74E44C659664}" sibTransId="{34284AD7-77A5-4355-9636-D640B0747AB3}"/>
    <dgm:cxn modelId="{DB62C6D6-0233-4417-8C84-4F5A2CB328F1}" type="presOf" srcId="{911267CD-8E5F-427D-AD41-EF69E89DADC1}" destId="{BFDB5F5E-56F7-44D3-AD15-CC54A274ED34}" srcOrd="0" destOrd="0" presId="urn:microsoft.com/office/officeart/2005/8/layout/orgChart1"/>
    <dgm:cxn modelId="{908E82D7-36E3-4F4E-9025-A4AA8FC6DFA5}" type="presOf" srcId="{457C8F42-F1EA-4A0C-84B0-ED4C0DD19F44}" destId="{D42716BF-CD4F-4DB8-8FDE-4A502DBED49A}" srcOrd="0" destOrd="0" presId="urn:microsoft.com/office/officeart/2005/8/layout/orgChart1"/>
    <dgm:cxn modelId="{A7DDC6DF-DECE-4610-ABFA-40C691A5E477}" type="presOf" srcId="{21740E26-E4B6-4B14-B6F9-89E7690421A2}" destId="{08DCC043-E210-46BB-AAEE-B9CEFC97E6C3}" srcOrd="1" destOrd="0" presId="urn:microsoft.com/office/officeart/2005/8/layout/orgChart1"/>
    <dgm:cxn modelId="{083E69E6-9F06-4D8B-8370-7F2B5DF6D5D5}" type="presOf" srcId="{BA5EB913-68D2-4AB8-BC9B-C0392B87D9A8}" destId="{16ED2DAF-BD02-4AFB-ABC0-4CF9DE335388}" srcOrd="1" destOrd="0" presId="urn:microsoft.com/office/officeart/2005/8/layout/orgChart1"/>
    <dgm:cxn modelId="{389263E7-D29C-4AE4-85B0-C28FF307EF49}" srcId="{D295711F-5333-4E0D-A570-9989B900922F}" destId="{7DBC6168-3242-48D1-9C98-B3F119586162}" srcOrd="3" destOrd="0" parTransId="{1F8FC1A2-DA83-4399-9E43-B807B3BE3C3B}" sibTransId="{D681F59A-898D-4809-9D25-C3E2A76D8BDC}"/>
    <dgm:cxn modelId="{C8BAB5E7-1E2A-4D25-890C-EA5FA1C84BC5}" type="presOf" srcId="{8DB7D639-F877-4A13-9B2C-F7DB84AF1837}" destId="{CFBF70D8-75BE-4924-A703-49F4F00C79AF}" srcOrd="0" destOrd="0" presId="urn:microsoft.com/office/officeart/2005/8/layout/orgChart1"/>
    <dgm:cxn modelId="{C957B0E9-7802-4DCA-87E6-553723B5D25F}" type="presOf" srcId="{67B33F06-8D6F-4A37-81BC-88E499340364}" destId="{0856F12A-BFCF-486A-A3AE-403F543DB093}" srcOrd="1" destOrd="0" presId="urn:microsoft.com/office/officeart/2005/8/layout/orgChart1"/>
    <dgm:cxn modelId="{FE9B82EC-6583-4727-9C1E-7D3321C8E0E7}" srcId="{D295711F-5333-4E0D-A570-9989B900922F}" destId="{E0933C0B-71D9-48A6-861D-A9BB9BE829EB}" srcOrd="1" destOrd="0" parTransId="{3E223774-0204-456F-A94B-668DE37D0BEE}" sibTransId="{E0CAE661-185D-43FF-90C8-9BA63D05F0D8}"/>
    <dgm:cxn modelId="{5BAE59ED-1E2A-4009-9106-E6A3DFCD005F}" type="presOf" srcId="{BA5EB913-68D2-4AB8-BC9B-C0392B87D9A8}" destId="{77C81AE6-1C85-472F-AC92-1AC893972095}" srcOrd="0" destOrd="0" presId="urn:microsoft.com/office/officeart/2005/8/layout/orgChart1"/>
    <dgm:cxn modelId="{2A60C9EE-28DF-447A-9DF1-CF97986FF6B7}" type="presOf" srcId="{E0933C0B-71D9-48A6-861D-A9BB9BE829EB}" destId="{A894623E-D2D2-4CA8-BA4A-F1DF678C385B}" srcOrd="1" destOrd="0" presId="urn:microsoft.com/office/officeart/2005/8/layout/orgChart1"/>
    <dgm:cxn modelId="{07FA62EF-B8CE-413B-ABE2-4CCFC65D8260}" type="presOf" srcId="{F6E33F8B-F9E3-4E41-B947-838047314779}" destId="{1E9DBBE7-C62E-4368-B2AB-53A06F66F16C}" srcOrd="1" destOrd="0" presId="urn:microsoft.com/office/officeart/2005/8/layout/orgChart1"/>
    <dgm:cxn modelId="{5C1285F1-9646-43C0-98AA-D4BAD5C1B786}" type="presOf" srcId="{1F8FC1A2-DA83-4399-9E43-B807B3BE3C3B}" destId="{57A33F9E-F485-4CFF-92CE-D60DCAFBABD5}" srcOrd="0" destOrd="0" presId="urn:microsoft.com/office/officeart/2005/8/layout/orgChart1"/>
    <dgm:cxn modelId="{F34790F4-5490-4C07-BE24-91BBE2F5FB5B}" type="presOf" srcId="{AA3C64FD-E2D0-4F45-B90E-D4DAB685C4DE}" destId="{820D056B-A5F6-4800-A8D6-C2EA70263894}" srcOrd="0" destOrd="0" presId="urn:microsoft.com/office/officeart/2005/8/layout/orgChart1"/>
    <dgm:cxn modelId="{88AAAFF7-532A-45DE-A517-7A4D9BA06018}" type="presOf" srcId="{11D439E8-5A5D-4506-8F5A-E64FC7ECBCD6}" destId="{E13D80D8-FCFB-44E4-AAB5-E3204E05DE42}" srcOrd="1" destOrd="0" presId="urn:microsoft.com/office/officeart/2005/8/layout/orgChart1"/>
    <dgm:cxn modelId="{695B7FFB-9B6A-47EB-8588-9D42488C0B50}" type="presOf" srcId="{CE2BE41F-A48E-4832-88B7-FB6B25F5CF78}" destId="{77E4FF56-AD79-4571-9D67-9F6A1EEE6020}" srcOrd="0" destOrd="0" presId="urn:microsoft.com/office/officeart/2005/8/layout/orgChart1"/>
    <dgm:cxn modelId="{68B57EA6-34A3-492A-A124-139F38B8C99A}" type="presParOf" srcId="{7334A0B1-5247-4DFB-8F15-B1C7A30469EC}" destId="{415EA829-22FD-4099-9DDC-58841F304969}" srcOrd="0" destOrd="0" presId="urn:microsoft.com/office/officeart/2005/8/layout/orgChart1"/>
    <dgm:cxn modelId="{5B3FC2C4-7158-4470-A993-ED810CCA0895}" type="presParOf" srcId="{415EA829-22FD-4099-9DDC-58841F304969}" destId="{8E5EF74A-6C89-4092-AB93-D4AB4D161B5A}" srcOrd="0" destOrd="0" presId="urn:microsoft.com/office/officeart/2005/8/layout/orgChart1"/>
    <dgm:cxn modelId="{49C18508-6226-4A5E-85B8-8E1F33C67017}" type="presParOf" srcId="{8E5EF74A-6C89-4092-AB93-D4AB4D161B5A}" destId="{C8FE8366-BF65-449B-8C9F-7321054D7108}" srcOrd="0" destOrd="0" presId="urn:microsoft.com/office/officeart/2005/8/layout/orgChart1"/>
    <dgm:cxn modelId="{016435BA-D529-409D-820B-FDAE89E58401}" type="presParOf" srcId="{8E5EF74A-6C89-4092-AB93-D4AB4D161B5A}" destId="{AFFFCD58-D4A4-4EED-9589-341B658048ED}" srcOrd="1" destOrd="0" presId="urn:microsoft.com/office/officeart/2005/8/layout/orgChart1"/>
    <dgm:cxn modelId="{B98F6BEB-490B-4986-93DB-C1AAFFC526BF}" type="presParOf" srcId="{415EA829-22FD-4099-9DDC-58841F304969}" destId="{9935D3E2-A914-4EC9-AC65-E3EEE94B32EC}" srcOrd="1" destOrd="0" presId="urn:microsoft.com/office/officeart/2005/8/layout/orgChart1"/>
    <dgm:cxn modelId="{5BE080E7-FCF9-418B-A32A-31C5CDE90E29}" type="presParOf" srcId="{9935D3E2-A914-4EC9-AC65-E3EEE94B32EC}" destId="{340B2513-BE66-4C20-B0DF-3218C7558EBD}" srcOrd="0" destOrd="0" presId="urn:microsoft.com/office/officeart/2005/8/layout/orgChart1"/>
    <dgm:cxn modelId="{A3092F3C-4C9D-40A2-99A6-EC24D8029DFD}" type="presParOf" srcId="{9935D3E2-A914-4EC9-AC65-E3EEE94B32EC}" destId="{821EE049-B3E6-4DD9-AA3B-7B740DF2BA87}" srcOrd="1" destOrd="0" presId="urn:microsoft.com/office/officeart/2005/8/layout/orgChart1"/>
    <dgm:cxn modelId="{4AEC43F5-9530-4CB7-943C-09EC7EF67AA8}" type="presParOf" srcId="{821EE049-B3E6-4DD9-AA3B-7B740DF2BA87}" destId="{2E7200D4-EB1F-4D3A-879D-6564EB0F5F4B}" srcOrd="0" destOrd="0" presId="urn:microsoft.com/office/officeart/2005/8/layout/orgChart1"/>
    <dgm:cxn modelId="{26AD7FFC-3C98-44C3-8C7A-77DF7B773708}" type="presParOf" srcId="{2E7200D4-EB1F-4D3A-879D-6564EB0F5F4B}" destId="{E1317513-F563-459C-A0D8-BBAFBCA4990F}" srcOrd="0" destOrd="0" presId="urn:microsoft.com/office/officeart/2005/8/layout/orgChart1"/>
    <dgm:cxn modelId="{08F567A4-25ED-4B27-A1FC-2EF41CDEABBB}" type="presParOf" srcId="{2E7200D4-EB1F-4D3A-879D-6564EB0F5F4B}" destId="{537414F1-47DE-4C47-8301-B086BAC5C68E}" srcOrd="1" destOrd="0" presId="urn:microsoft.com/office/officeart/2005/8/layout/orgChart1"/>
    <dgm:cxn modelId="{CC948EC9-F15B-4EBC-AAEE-68969761ED17}" type="presParOf" srcId="{821EE049-B3E6-4DD9-AA3B-7B740DF2BA87}" destId="{5CBE9B44-3604-41C0-B2DA-16704FD3BAD5}" srcOrd="1" destOrd="0" presId="urn:microsoft.com/office/officeart/2005/8/layout/orgChart1"/>
    <dgm:cxn modelId="{37AB25F8-D898-4BCC-9DD2-17C066E3419C}" type="presParOf" srcId="{5CBE9B44-3604-41C0-B2DA-16704FD3BAD5}" destId="{E5E9963F-499C-49C0-9E42-E6A3DEA0E66C}" srcOrd="0" destOrd="0" presId="urn:microsoft.com/office/officeart/2005/8/layout/orgChart1"/>
    <dgm:cxn modelId="{515E73C1-481C-4C08-8A54-BF8875C3B41D}" type="presParOf" srcId="{5CBE9B44-3604-41C0-B2DA-16704FD3BAD5}" destId="{CEBB826C-952E-4C7F-8558-2B3D5C5DFD4A}" srcOrd="1" destOrd="0" presId="urn:microsoft.com/office/officeart/2005/8/layout/orgChart1"/>
    <dgm:cxn modelId="{519C9485-9380-40DC-85DF-E114A7946382}" type="presParOf" srcId="{CEBB826C-952E-4C7F-8558-2B3D5C5DFD4A}" destId="{1D42C994-FB9F-4624-9B40-CD445BC6ADF8}" srcOrd="0" destOrd="0" presId="urn:microsoft.com/office/officeart/2005/8/layout/orgChart1"/>
    <dgm:cxn modelId="{7ECA62C2-9B35-4FF6-B820-BA24086D3E60}" type="presParOf" srcId="{1D42C994-FB9F-4624-9B40-CD445BC6ADF8}" destId="{D6E9B40D-BF64-4286-BC05-748D9FFE74A9}" srcOrd="0" destOrd="0" presId="urn:microsoft.com/office/officeart/2005/8/layout/orgChart1"/>
    <dgm:cxn modelId="{8AF68C39-D673-49FD-8BAF-3C2B702099D5}" type="presParOf" srcId="{1D42C994-FB9F-4624-9B40-CD445BC6ADF8}" destId="{E13D80D8-FCFB-44E4-AAB5-E3204E05DE42}" srcOrd="1" destOrd="0" presId="urn:microsoft.com/office/officeart/2005/8/layout/orgChart1"/>
    <dgm:cxn modelId="{5AC89CB5-A86A-4FBD-BCDB-AB944BB6433E}" type="presParOf" srcId="{CEBB826C-952E-4C7F-8558-2B3D5C5DFD4A}" destId="{ADFCBA5F-3B3C-47C2-B0B1-FCB1616DFA82}" srcOrd="1" destOrd="0" presId="urn:microsoft.com/office/officeart/2005/8/layout/orgChart1"/>
    <dgm:cxn modelId="{E924A846-1C04-4E52-9356-13C7D381090C}" type="presParOf" srcId="{CEBB826C-952E-4C7F-8558-2B3D5C5DFD4A}" destId="{59957198-DAEF-4C52-9DAD-1CD3B764E73E}" srcOrd="2" destOrd="0" presId="urn:microsoft.com/office/officeart/2005/8/layout/orgChart1"/>
    <dgm:cxn modelId="{B00160DA-8ABA-4537-AFBE-9D138C2B92B0}" type="presParOf" srcId="{5CBE9B44-3604-41C0-B2DA-16704FD3BAD5}" destId="{B87722AB-2CB9-4EB2-9FD2-E60B4B2F4FE9}" srcOrd="2" destOrd="0" presId="urn:microsoft.com/office/officeart/2005/8/layout/orgChart1"/>
    <dgm:cxn modelId="{8E504671-68D9-4934-95FE-D7A8A6B6ADF9}" type="presParOf" srcId="{5CBE9B44-3604-41C0-B2DA-16704FD3BAD5}" destId="{098F19CC-9621-4D64-8BCB-4EE10414C963}" srcOrd="3" destOrd="0" presId="urn:microsoft.com/office/officeart/2005/8/layout/orgChart1"/>
    <dgm:cxn modelId="{08D69E53-28B3-48A1-BF94-18F25A5AA42F}" type="presParOf" srcId="{098F19CC-9621-4D64-8BCB-4EE10414C963}" destId="{AF022392-01C8-4124-B363-F12F0B3B7EC0}" srcOrd="0" destOrd="0" presId="urn:microsoft.com/office/officeart/2005/8/layout/orgChart1"/>
    <dgm:cxn modelId="{3595D7F4-FA08-42A4-97D6-979CB75170BC}" type="presParOf" srcId="{AF022392-01C8-4124-B363-F12F0B3B7EC0}" destId="{BA28F37C-8D40-4A3E-A755-59B5B9FFDD6E}" srcOrd="0" destOrd="0" presId="urn:microsoft.com/office/officeart/2005/8/layout/orgChart1"/>
    <dgm:cxn modelId="{E056ED3F-7585-491E-B53C-F92EB3AB12E1}" type="presParOf" srcId="{AF022392-01C8-4124-B363-F12F0B3B7EC0}" destId="{9E69BD7C-AA73-4595-8F60-537404D15DA1}" srcOrd="1" destOrd="0" presId="urn:microsoft.com/office/officeart/2005/8/layout/orgChart1"/>
    <dgm:cxn modelId="{96DF2313-EFF7-4B5E-AB87-34A07F16EEF5}" type="presParOf" srcId="{098F19CC-9621-4D64-8BCB-4EE10414C963}" destId="{CACB5896-35E7-40B3-A229-EFCDE70EFCA2}" srcOrd="1" destOrd="0" presId="urn:microsoft.com/office/officeart/2005/8/layout/orgChart1"/>
    <dgm:cxn modelId="{9A584836-2298-4D14-A34A-961383800A61}" type="presParOf" srcId="{098F19CC-9621-4D64-8BCB-4EE10414C963}" destId="{A884619D-4961-48D8-A89B-69254C540E7A}" srcOrd="2" destOrd="0" presId="urn:microsoft.com/office/officeart/2005/8/layout/orgChart1"/>
    <dgm:cxn modelId="{901FDE72-5936-485B-9C9F-BF29C4676B11}" type="presParOf" srcId="{5CBE9B44-3604-41C0-B2DA-16704FD3BAD5}" destId="{3C920238-DA45-4D3C-AFA5-3031241170C3}" srcOrd="4" destOrd="0" presId="urn:microsoft.com/office/officeart/2005/8/layout/orgChart1"/>
    <dgm:cxn modelId="{07AFCF9F-4BA3-44A9-A40F-F51FB369F929}" type="presParOf" srcId="{5CBE9B44-3604-41C0-B2DA-16704FD3BAD5}" destId="{E86CFA22-F72C-40B1-BEC5-363DC3FEF46F}" srcOrd="5" destOrd="0" presId="urn:microsoft.com/office/officeart/2005/8/layout/orgChart1"/>
    <dgm:cxn modelId="{6F6B29FE-63CA-42DC-A552-FA511832CE5C}" type="presParOf" srcId="{E86CFA22-F72C-40B1-BEC5-363DC3FEF46F}" destId="{2B160CB7-99F3-4426-A5CE-D17EF0A07392}" srcOrd="0" destOrd="0" presId="urn:microsoft.com/office/officeart/2005/8/layout/orgChart1"/>
    <dgm:cxn modelId="{81768816-501C-4190-A93D-6E4EA4E77268}" type="presParOf" srcId="{2B160CB7-99F3-4426-A5CE-D17EF0A07392}" destId="{92C69724-D59B-4AD4-8D61-1D3875A9BB72}" srcOrd="0" destOrd="0" presId="urn:microsoft.com/office/officeart/2005/8/layout/orgChart1"/>
    <dgm:cxn modelId="{3BECFE62-DA48-459F-AB91-90020667AD2F}" type="presParOf" srcId="{2B160CB7-99F3-4426-A5CE-D17EF0A07392}" destId="{1E9DBBE7-C62E-4368-B2AB-53A06F66F16C}" srcOrd="1" destOrd="0" presId="urn:microsoft.com/office/officeart/2005/8/layout/orgChart1"/>
    <dgm:cxn modelId="{174ECD72-DACC-4B4D-8DF5-1D9F3EAA7EEC}" type="presParOf" srcId="{E86CFA22-F72C-40B1-BEC5-363DC3FEF46F}" destId="{4F929735-4D25-4520-95A9-D34FD592EA83}" srcOrd="1" destOrd="0" presId="urn:microsoft.com/office/officeart/2005/8/layout/orgChart1"/>
    <dgm:cxn modelId="{92CB4F00-F85A-4AC9-B69E-0F479282ADCE}" type="presParOf" srcId="{E86CFA22-F72C-40B1-BEC5-363DC3FEF46F}" destId="{778E3DB3-E0AD-4E97-84E3-C412A7F1410D}" srcOrd="2" destOrd="0" presId="urn:microsoft.com/office/officeart/2005/8/layout/orgChart1"/>
    <dgm:cxn modelId="{02173511-157C-4709-BC3F-2001A7683BBD}" type="presParOf" srcId="{821EE049-B3E6-4DD9-AA3B-7B740DF2BA87}" destId="{F07B0299-CE23-4577-A476-1E8FE7A72E1C}" srcOrd="2" destOrd="0" presId="urn:microsoft.com/office/officeart/2005/8/layout/orgChart1"/>
    <dgm:cxn modelId="{6BB7599D-BFA7-40A4-BE69-1502C1011248}" type="presParOf" srcId="{9935D3E2-A914-4EC9-AC65-E3EEE94B32EC}" destId="{75A2C591-DD5A-49C2-90C8-0C6269AEEC78}" srcOrd="2" destOrd="0" presId="urn:microsoft.com/office/officeart/2005/8/layout/orgChart1"/>
    <dgm:cxn modelId="{1B1E8185-DD39-4955-951E-8517C0D1BBAB}" type="presParOf" srcId="{9935D3E2-A914-4EC9-AC65-E3EEE94B32EC}" destId="{24B962D4-E37C-4E65-B3DE-C44E2FBF55FF}" srcOrd="3" destOrd="0" presId="urn:microsoft.com/office/officeart/2005/8/layout/orgChart1"/>
    <dgm:cxn modelId="{042115C5-B17E-43E7-AE83-31B0F988B574}" type="presParOf" srcId="{24B962D4-E37C-4E65-B3DE-C44E2FBF55FF}" destId="{A8BF21BD-D1AC-4139-BE01-208AFEDCB80F}" srcOrd="0" destOrd="0" presId="urn:microsoft.com/office/officeart/2005/8/layout/orgChart1"/>
    <dgm:cxn modelId="{69E25386-1449-48D9-90F2-5363CC36ECD1}" type="presParOf" srcId="{A8BF21BD-D1AC-4139-BE01-208AFEDCB80F}" destId="{B893752C-FB29-46A2-A06B-FD0E5FF501ED}" srcOrd="0" destOrd="0" presId="urn:microsoft.com/office/officeart/2005/8/layout/orgChart1"/>
    <dgm:cxn modelId="{0B832C21-CFB5-42B6-886B-2B47223B64F0}" type="presParOf" srcId="{A8BF21BD-D1AC-4139-BE01-208AFEDCB80F}" destId="{A894623E-D2D2-4CA8-BA4A-F1DF678C385B}" srcOrd="1" destOrd="0" presId="urn:microsoft.com/office/officeart/2005/8/layout/orgChart1"/>
    <dgm:cxn modelId="{63263B50-DA8D-4649-8A72-8E32EF2A4BE2}" type="presParOf" srcId="{24B962D4-E37C-4E65-B3DE-C44E2FBF55FF}" destId="{E502BD20-CFD4-4D6E-8449-0C10DC33A621}" srcOrd="1" destOrd="0" presId="urn:microsoft.com/office/officeart/2005/8/layout/orgChart1"/>
    <dgm:cxn modelId="{81BC5E9F-62D2-4EDF-9764-6C844CAF9DC8}" type="presParOf" srcId="{E502BD20-CFD4-4D6E-8449-0C10DC33A621}" destId="{CFBF70D8-75BE-4924-A703-49F4F00C79AF}" srcOrd="0" destOrd="0" presId="urn:microsoft.com/office/officeart/2005/8/layout/orgChart1"/>
    <dgm:cxn modelId="{C208B890-4CC9-4B17-91D8-5197CAD7379B}" type="presParOf" srcId="{E502BD20-CFD4-4D6E-8449-0C10DC33A621}" destId="{89C5809C-B725-4B41-89DA-FEACF7631C16}" srcOrd="1" destOrd="0" presId="urn:microsoft.com/office/officeart/2005/8/layout/orgChart1"/>
    <dgm:cxn modelId="{58FD5667-172E-48C1-9680-D1F3051C9863}" type="presParOf" srcId="{89C5809C-B725-4B41-89DA-FEACF7631C16}" destId="{167A5EDC-4D79-434A-B526-0A6F613E7DA7}" srcOrd="0" destOrd="0" presId="urn:microsoft.com/office/officeart/2005/8/layout/orgChart1"/>
    <dgm:cxn modelId="{1CFBA284-A90E-49B4-9FFC-CBA8BAF346E6}" type="presParOf" srcId="{167A5EDC-4D79-434A-B526-0A6F613E7DA7}" destId="{AF1E9BDD-3C97-4292-9480-38CC29C2E3A9}" srcOrd="0" destOrd="0" presId="urn:microsoft.com/office/officeart/2005/8/layout/orgChart1"/>
    <dgm:cxn modelId="{7036C7C6-E327-4C6C-80E4-8EA48896C323}" type="presParOf" srcId="{167A5EDC-4D79-434A-B526-0A6F613E7DA7}" destId="{C05CB7A9-D3F2-4532-A63B-35313EA91455}" srcOrd="1" destOrd="0" presId="urn:microsoft.com/office/officeart/2005/8/layout/orgChart1"/>
    <dgm:cxn modelId="{C7826F60-8D8D-4922-BE43-18C1902B9F95}" type="presParOf" srcId="{89C5809C-B725-4B41-89DA-FEACF7631C16}" destId="{2AC4AAB7-7B40-4493-BB46-11F19B7151CD}" srcOrd="1" destOrd="0" presId="urn:microsoft.com/office/officeart/2005/8/layout/orgChart1"/>
    <dgm:cxn modelId="{695DDA68-2D91-4251-8697-3C41F6890238}" type="presParOf" srcId="{89C5809C-B725-4B41-89DA-FEACF7631C16}" destId="{1F4B1BAC-A371-44C2-BFC1-C1CE58AF6F61}" srcOrd="2" destOrd="0" presId="urn:microsoft.com/office/officeart/2005/8/layout/orgChart1"/>
    <dgm:cxn modelId="{236218E2-199E-4917-BA87-FC2294B701FA}" type="presParOf" srcId="{E502BD20-CFD4-4D6E-8449-0C10DC33A621}" destId="{28A3E916-F5D9-401F-9FF2-4A47B44EAB7C}" srcOrd="2" destOrd="0" presId="urn:microsoft.com/office/officeart/2005/8/layout/orgChart1"/>
    <dgm:cxn modelId="{7E12FD41-2D0A-43DC-A714-9F67DB835439}" type="presParOf" srcId="{E502BD20-CFD4-4D6E-8449-0C10DC33A621}" destId="{0AFEFC77-A09B-4087-B0F5-B55D992E6D3D}" srcOrd="3" destOrd="0" presId="urn:microsoft.com/office/officeart/2005/8/layout/orgChart1"/>
    <dgm:cxn modelId="{31B756FE-6FC4-4F60-A871-81BF1F0BF362}" type="presParOf" srcId="{0AFEFC77-A09B-4087-B0F5-B55D992E6D3D}" destId="{421D3DC4-7F32-41CF-ADFC-E17BF735100F}" srcOrd="0" destOrd="0" presId="urn:microsoft.com/office/officeart/2005/8/layout/orgChart1"/>
    <dgm:cxn modelId="{8FAB4C94-D1C7-45B7-A6CA-0AC2540518C9}" type="presParOf" srcId="{421D3DC4-7F32-41CF-ADFC-E17BF735100F}" destId="{8A78CB3C-5252-4ADE-BAFC-41E29A45A460}" srcOrd="0" destOrd="0" presId="urn:microsoft.com/office/officeart/2005/8/layout/orgChart1"/>
    <dgm:cxn modelId="{60C5FBE9-1EA3-44B7-B72C-7AA36B313C05}" type="presParOf" srcId="{421D3DC4-7F32-41CF-ADFC-E17BF735100F}" destId="{1C7778DE-5739-4C68-A778-828DDF0C95C1}" srcOrd="1" destOrd="0" presId="urn:microsoft.com/office/officeart/2005/8/layout/orgChart1"/>
    <dgm:cxn modelId="{0FBEC8E7-1FC6-4ACD-A1A1-97C7480456F3}" type="presParOf" srcId="{0AFEFC77-A09B-4087-B0F5-B55D992E6D3D}" destId="{AC82DF34-D2CE-4316-BD6C-63D0F240E4B4}" srcOrd="1" destOrd="0" presId="urn:microsoft.com/office/officeart/2005/8/layout/orgChart1"/>
    <dgm:cxn modelId="{9EE70DE5-7481-4EF4-B207-E0F8F31BFF8F}" type="presParOf" srcId="{0AFEFC77-A09B-4087-B0F5-B55D992E6D3D}" destId="{FA244DCA-1D1E-4E67-B476-31AF22DE8B24}" srcOrd="2" destOrd="0" presId="urn:microsoft.com/office/officeart/2005/8/layout/orgChart1"/>
    <dgm:cxn modelId="{A6DBC0C2-54E0-44F1-AC8C-812CA69D33A5}" type="presParOf" srcId="{E502BD20-CFD4-4D6E-8449-0C10DC33A621}" destId="{E005B382-4FEE-42E2-BD4B-08FE604FD9F9}" srcOrd="4" destOrd="0" presId="urn:microsoft.com/office/officeart/2005/8/layout/orgChart1"/>
    <dgm:cxn modelId="{0F9FA05D-D2DF-4706-A7B8-E0D177BF8E0D}" type="presParOf" srcId="{E502BD20-CFD4-4D6E-8449-0C10DC33A621}" destId="{DE0E55B5-476D-4F3F-9CA6-80C9F2C118B3}" srcOrd="5" destOrd="0" presId="urn:microsoft.com/office/officeart/2005/8/layout/orgChart1"/>
    <dgm:cxn modelId="{FD96789C-E6F1-4ACA-BB7D-B5BB0ADBE2F0}" type="presParOf" srcId="{DE0E55B5-476D-4F3F-9CA6-80C9F2C118B3}" destId="{8C11ABD0-8425-4E00-9978-AB4A668E6992}" srcOrd="0" destOrd="0" presId="urn:microsoft.com/office/officeart/2005/8/layout/orgChart1"/>
    <dgm:cxn modelId="{251B1498-3537-4F9E-80EC-4BF9861E79AD}" type="presParOf" srcId="{8C11ABD0-8425-4E00-9978-AB4A668E6992}" destId="{81F73A86-DC64-4504-8E32-3BF3134E815F}" srcOrd="0" destOrd="0" presId="urn:microsoft.com/office/officeart/2005/8/layout/orgChart1"/>
    <dgm:cxn modelId="{55979FB7-E0BF-46C8-A6A4-494DB893DCD4}" type="presParOf" srcId="{8C11ABD0-8425-4E00-9978-AB4A668E6992}" destId="{BE917BC1-7A64-46D3-AB91-04B579474FE9}" srcOrd="1" destOrd="0" presId="urn:microsoft.com/office/officeart/2005/8/layout/orgChart1"/>
    <dgm:cxn modelId="{D47A998C-BCB0-4777-957D-542AA92CAE48}" type="presParOf" srcId="{DE0E55B5-476D-4F3F-9CA6-80C9F2C118B3}" destId="{0820E417-BFDD-43D0-85D5-A7FAEF2932F4}" srcOrd="1" destOrd="0" presId="urn:microsoft.com/office/officeart/2005/8/layout/orgChart1"/>
    <dgm:cxn modelId="{61748C91-7F8D-44C4-BF2F-29CC907CE439}" type="presParOf" srcId="{DE0E55B5-476D-4F3F-9CA6-80C9F2C118B3}" destId="{88855CA5-8616-433E-87F3-3EC3B7B87ECF}" srcOrd="2" destOrd="0" presId="urn:microsoft.com/office/officeart/2005/8/layout/orgChart1"/>
    <dgm:cxn modelId="{48EF8551-0A82-4A81-8C2D-93397C46959C}" type="presParOf" srcId="{E502BD20-CFD4-4D6E-8449-0C10DC33A621}" destId="{6D20EDF9-C809-47BF-A566-3A30AA57BA4B}" srcOrd="6" destOrd="0" presId="urn:microsoft.com/office/officeart/2005/8/layout/orgChart1"/>
    <dgm:cxn modelId="{092BDD5E-449A-4558-8535-DE5CCB39BD5F}" type="presParOf" srcId="{E502BD20-CFD4-4D6E-8449-0C10DC33A621}" destId="{F291B097-B8DA-437D-97C2-46850D5277BC}" srcOrd="7" destOrd="0" presId="urn:microsoft.com/office/officeart/2005/8/layout/orgChart1"/>
    <dgm:cxn modelId="{7A257187-3024-420B-8F70-488CFF12095C}" type="presParOf" srcId="{F291B097-B8DA-437D-97C2-46850D5277BC}" destId="{EEBD35DC-9F4B-4CBA-8FA2-9B36971F53E1}" srcOrd="0" destOrd="0" presId="urn:microsoft.com/office/officeart/2005/8/layout/orgChart1"/>
    <dgm:cxn modelId="{0AF3E3AB-DAD2-4F40-BADE-4095B8EC2C4E}" type="presParOf" srcId="{EEBD35DC-9F4B-4CBA-8FA2-9B36971F53E1}" destId="{B21395FF-3AAD-4392-9752-CB46CC126B7F}" srcOrd="0" destOrd="0" presId="urn:microsoft.com/office/officeart/2005/8/layout/orgChart1"/>
    <dgm:cxn modelId="{4B2B9D10-8ACE-4548-9166-CB04DF9DEE62}" type="presParOf" srcId="{EEBD35DC-9F4B-4CBA-8FA2-9B36971F53E1}" destId="{08DCC043-E210-46BB-AAEE-B9CEFC97E6C3}" srcOrd="1" destOrd="0" presId="urn:microsoft.com/office/officeart/2005/8/layout/orgChart1"/>
    <dgm:cxn modelId="{7A97CB1C-8B04-43B5-B3FD-737557E8BBDC}" type="presParOf" srcId="{F291B097-B8DA-437D-97C2-46850D5277BC}" destId="{4CBCAB45-05C4-4A0B-B42E-7902F077DE41}" srcOrd="1" destOrd="0" presId="urn:microsoft.com/office/officeart/2005/8/layout/orgChart1"/>
    <dgm:cxn modelId="{395EEC1D-5448-4747-ADD0-1B9E016749B5}" type="presParOf" srcId="{F291B097-B8DA-437D-97C2-46850D5277BC}" destId="{96535C4D-F550-4990-8E30-FED1519710D9}" srcOrd="2" destOrd="0" presId="urn:microsoft.com/office/officeart/2005/8/layout/orgChart1"/>
    <dgm:cxn modelId="{652BFA58-057D-4CDC-8B3D-C9199E09D3F6}" type="presParOf" srcId="{24B962D4-E37C-4E65-B3DE-C44E2FBF55FF}" destId="{55986FC1-B267-4FD5-895B-38696CEB43DD}" srcOrd="2" destOrd="0" presId="urn:microsoft.com/office/officeart/2005/8/layout/orgChart1"/>
    <dgm:cxn modelId="{1233E405-42FB-4A3C-AF97-19D42DB068F8}" type="presParOf" srcId="{9935D3E2-A914-4EC9-AC65-E3EEE94B32EC}" destId="{CB123467-0833-491E-8450-2CBAABF96E0E}" srcOrd="4" destOrd="0" presId="urn:microsoft.com/office/officeart/2005/8/layout/orgChart1"/>
    <dgm:cxn modelId="{4667308F-0536-4887-B7C9-1CB48E9A70AE}" type="presParOf" srcId="{9935D3E2-A914-4EC9-AC65-E3EEE94B32EC}" destId="{435C4F40-CE62-4112-81E2-6B2C4852460A}" srcOrd="5" destOrd="0" presId="urn:microsoft.com/office/officeart/2005/8/layout/orgChart1"/>
    <dgm:cxn modelId="{524640E5-53F6-4444-B069-03CE5FEBC842}" type="presParOf" srcId="{435C4F40-CE62-4112-81E2-6B2C4852460A}" destId="{53FA017B-CB3C-4D38-8E99-E9FB75442E67}" srcOrd="0" destOrd="0" presId="urn:microsoft.com/office/officeart/2005/8/layout/orgChart1"/>
    <dgm:cxn modelId="{AF78E4D4-F91B-475D-A110-152F49F54D34}" type="presParOf" srcId="{53FA017B-CB3C-4D38-8E99-E9FB75442E67}" destId="{77E4FF56-AD79-4571-9D67-9F6A1EEE6020}" srcOrd="0" destOrd="0" presId="urn:microsoft.com/office/officeart/2005/8/layout/orgChart1"/>
    <dgm:cxn modelId="{3D27E5ED-7A38-4C5F-B91A-C953116EF8C8}" type="presParOf" srcId="{53FA017B-CB3C-4D38-8E99-E9FB75442E67}" destId="{6A2638ED-AF67-491E-B723-C980F43468B9}" srcOrd="1" destOrd="0" presId="urn:microsoft.com/office/officeart/2005/8/layout/orgChart1"/>
    <dgm:cxn modelId="{79B68F16-3AF7-4F47-8A28-77617FBC693A}" type="presParOf" srcId="{435C4F40-CE62-4112-81E2-6B2C4852460A}" destId="{68A16050-3B96-4376-8BCC-4D4DA741EE43}" srcOrd="1" destOrd="0" presId="urn:microsoft.com/office/officeart/2005/8/layout/orgChart1"/>
    <dgm:cxn modelId="{848964F4-1894-45A6-BC06-A06AFEF6DE5B}" type="presParOf" srcId="{68A16050-3B96-4376-8BCC-4D4DA741EE43}" destId="{5C458C56-DF65-4C29-95D5-DCB94F9531F7}" srcOrd="0" destOrd="0" presId="urn:microsoft.com/office/officeart/2005/8/layout/orgChart1"/>
    <dgm:cxn modelId="{7803E70B-6A7C-48FF-B355-EF0FE8EE0EC1}" type="presParOf" srcId="{68A16050-3B96-4376-8BCC-4D4DA741EE43}" destId="{1BB142C4-525F-464D-877E-15FB4F93E002}" srcOrd="1" destOrd="0" presId="urn:microsoft.com/office/officeart/2005/8/layout/orgChart1"/>
    <dgm:cxn modelId="{233B5E5A-1876-4B28-BCE5-D11C4201AFAE}" type="presParOf" srcId="{1BB142C4-525F-464D-877E-15FB4F93E002}" destId="{392360CD-3C52-44F5-ADE4-A46CF4E221A5}" srcOrd="0" destOrd="0" presId="urn:microsoft.com/office/officeart/2005/8/layout/orgChart1"/>
    <dgm:cxn modelId="{399C9391-2BB6-46A6-A198-81344658F2EB}" type="presParOf" srcId="{392360CD-3C52-44F5-ADE4-A46CF4E221A5}" destId="{26230BDC-2761-4F52-A66C-BBF03633A461}" srcOrd="0" destOrd="0" presId="urn:microsoft.com/office/officeart/2005/8/layout/orgChart1"/>
    <dgm:cxn modelId="{CA774AB7-FA0F-468C-82F6-70974BE5379A}" type="presParOf" srcId="{392360CD-3C52-44F5-ADE4-A46CF4E221A5}" destId="{0856F12A-BFCF-486A-A3AE-403F543DB093}" srcOrd="1" destOrd="0" presId="urn:microsoft.com/office/officeart/2005/8/layout/orgChart1"/>
    <dgm:cxn modelId="{6B7D84B3-0D06-4EB8-9DF5-AEFF06C5FC51}" type="presParOf" srcId="{1BB142C4-525F-464D-877E-15FB4F93E002}" destId="{33A9580A-BA3C-4EB2-879F-8A75B53920E6}" srcOrd="1" destOrd="0" presId="urn:microsoft.com/office/officeart/2005/8/layout/orgChart1"/>
    <dgm:cxn modelId="{6BC60D78-3D69-4C0E-A7EF-3C28AFB5B8DD}" type="presParOf" srcId="{1BB142C4-525F-464D-877E-15FB4F93E002}" destId="{C64F879B-AA8E-49EF-885C-3914F34C8A40}" srcOrd="2" destOrd="0" presId="urn:microsoft.com/office/officeart/2005/8/layout/orgChart1"/>
    <dgm:cxn modelId="{25D3EFF1-612B-4E8D-92F4-1E6566A4CFF9}" type="presParOf" srcId="{68A16050-3B96-4376-8BCC-4D4DA741EE43}" destId="{590AA4A1-3A94-4B74-A692-A4D368424CB5}" srcOrd="2" destOrd="0" presId="urn:microsoft.com/office/officeart/2005/8/layout/orgChart1"/>
    <dgm:cxn modelId="{AD57C293-31C9-4F72-B666-64F3070BD311}" type="presParOf" srcId="{68A16050-3B96-4376-8BCC-4D4DA741EE43}" destId="{2E85EC5C-FE40-4905-BC08-B0E1AE9C75EF}" srcOrd="3" destOrd="0" presId="urn:microsoft.com/office/officeart/2005/8/layout/orgChart1"/>
    <dgm:cxn modelId="{7FFBDF9A-14CB-4615-860D-15B37DC1B49D}" type="presParOf" srcId="{2E85EC5C-FE40-4905-BC08-B0E1AE9C75EF}" destId="{49BDDC66-2D5D-4635-B1DA-6BAFACAAE966}" srcOrd="0" destOrd="0" presId="urn:microsoft.com/office/officeart/2005/8/layout/orgChart1"/>
    <dgm:cxn modelId="{3D54BC67-60B1-44B1-AB78-C20BA5CC67A5}" type="presParOf" srcId="{49BDDC66-2D5D-4635-B1DA-6BAFACAAE966}" destId="{B46C968B-1207-42B3-9C0B-B6023B6A5F40}" srcOrd="0" destOrd="0" presId="urn:microsoft.com/office/officeart/2005/8/layout/orgChart1"/>
    <dgm:cxn modelId="{846083E1-B855-4993-B974-D43FCFBFE224}" type="presParOf" srcId="{49BDDC66-2D5D-4635-B1DA-6BAFACAAE966}" destId="{230D472B-17F1-4CEA-83A4-3AE2762973EA}" srcOrd="1" destOrd="0" presId="urn:microsoft.com/office/officeart/2005/8/layout/orgChart1"/>
    <dgm:cxn modelId="{CBA604B6-0911-4A98-8942-1DE0F0EF7E06}" type="presParOf" srcId="{2E85EC5C-FE40-4905-BC08-B0E1AE9C75EF}" destId="{AE6935FE-2E16-4DA2-8B18-1EAE2ED61936}" srcOrd="1" destOrd="0" presId="urn:microsoft.com/office/officeart/2005/8/layout/orgChart1"/>
    <dgm:cxn modelId="{1F00FA91-8E67-4F75-8EFB-4E44F5B9F045}" type="presParOf" srcId="{2E85EC5C-FE40-4905-BC08-B0E1AE9C75EF}" destId="{0A8FA66D-DEF3-4368-85B1-B8794360859A}" srcOrd="2" destOrd="0" presId="urn:microsoft.com/office/officeart/2005/8/layout/orgChart1"/>
    <dgm:cxn modelId="{A493C3F1-EF0F-4852-A650-ED01873A6AB2}" type="presParOf" srcId="{68A16050-3B96-4376-8BCC-4D4DA741EE43}" destId="{CBC18E8E-4226-4BBA-84C5-066C4A2279EB}" srcOrd="4" destOrd="0" presId="urn:microsoft.com/office/officeart/2005/8/layout/orgChart1"/>
    <dgm:cxn modelId="{CDF0078C-C2AE-43DC-BA10-84041E9B7140}" type="presParOf" srcId="{68A16050-3B96-4376-8BCC-4D4DA741EE43}" destId="{BDD576C4-FCE3-4252-8BE7-718B4B473BD5}" srcOrd="5" destOrd="0" presId="urn:microsoft.com/office/officeart/2005/8/layout/orgChart1"/>
    <dgm:cxn modelId="{055958A3-25EC-418C-8F9C-1B07EF3B6F27}" type="presParOf" srcId="{BDD576C4-FCE3-4252-8BE7-718B4B473BD5}" destId="{0BA0E808-B614-4385-934E-EF2B8D6B1379}" srcOrd="0" destOrd="0" presId="urn:microsoft.com/office/officeart/2005/8/layout/orgChart1"/>
    <dgm:cxn modelId="{049703EF-E074-4C69-976A-8C37B62DADDB}" type="presParOf" srcId="{0BA0E808-B614-4385-934E-EF2B8D6B1379}" destId="{39EB5643-A3B0-4DAB-A539-29B45DB98813}" srcOrd="0" destOrd="0" presId="urn:microsoft.com/office/officeart/2005/8/layout/orgChart1"/>
    <dgm:cxn modelId="{14E9F830-46AD-4964-A1B1-32969F96E992}" type="presParOf" srcId="{0BA0E808-B614-4385-934E-EF2B8D6B1379}" destId="{3BB2F397-2A92-4C9D-83F6-334AF2995911}" srcOrd="1" destOrd="0" presId="urn:microsoft.com/office/officeart/2005/8/layout/orgChart1"/>
    <dgm:cxn modelId="{68A45D3C-C5C6-4D86-858E-2234993EB38E}" type="presParOf" srcId="{BDD576C4-FCE3-4252-8BE7-718B4B473BD5}" destId="{ADEC8F77-813E-4BC1-B4ED-F6F6B56A38AE}" srcOrd="1" destOrd="0" presId="urn:microsoft.com/office/officeart/2005/8/layout/orgChart1"/>
    <dgm:cxn modelId="{1FE5A145-6D73-473E-8AED-532385BB8281}" type="presParOf" srcId="{BDD576C4-FCE3-4252-8BE7-718B4B473BD5}" destId="{95ECE697-AC48-4452-8D23-C5264DD54956}" srcOrd="2" destOrd="0" presId="urn:microsoft.com/office/officeart/2005/8/layout/orgChart1"/>
    <dgm:cxn modelId="{FC680E9F-0737-4837-A62F-5F9D0D22F42A}" type="presParOf" srcId="{68A16050-3B96-4376-8BCC-4D4DA741EE43}" destId="{C9AB8806-B03C-480B-AB59-71E7331E041A}" srcOrd="6" destOrd="0" presId="urn:microsoft.com/office/officeart/2005/8/layout/orgChart1"/>
    <dgm:cxn modelId="{E8B9133A-53B9-4516-9D2E-B2349AFD2322}" type="presParOf" srcId="{68A16050-3B96-4376-8BCC-4D4DA741EE43}" destId="{8A7D3AC8-3FBD-4887-8DE5-1FF9C7F2C1D7}" srcOrd="7" destOrd="0" presId="urn:microsoft.com/office/officeart/2005/8/layout/orgChart1"/>
    <dgm:cxn modelId="{92B74788-1F91-4B81-A1BB-25642C62DF51}" type="presParOf" srcId="{8A7D3AC8-3FBD-4887-8DE5-1FF9C7F2C1D7}" destId="{0F21F734-535D-4CFA-A234-6E0C0646B48B}" srcOrd="0" destOrd="0" presId="urn:microsoft.com/office/officeart/2005/8/layout/orgChart1"/>
    <dgm:cxn modelId="{A85DA92F-B603-4E56-A690-64EBA1825F8B}" type="presParOf" srcId="{0F21F734-535D-4CFA-A234-6E0C0646B48B}" destId="{89B4B55B-B0E9-4E48-A6FF-58985CB3D726}" srcOrd="0" destOrd="0" presId="urn:microsoft.com/office/officeart/2005/8/layout/orgChart1"/>
    <dgm:cxn modelId="{CCB7200C-03DD-4E0A-BD2D-CD7B7E49CFE8}" type="presParOf" srcId="{0F21F734-535D-4CFA-A234-6E0C0646B48B}" destId="{906E1F88-9DCF-45FA-9FD4-84F4CF4A525E}" srcOrd="1" destOrd="0" presId="urn:microsoft.com/office/officeart/2005/8/layout/orgChart1"/>
    <dgm:cxn modelId="{01EC2130-E961-42B1-88C4-99ED7F27BA2F}" type="presParOf" srcId="{8A7D3AC8-3FBD-4887-8DE5-1FF9C7F2C1D7}" destId="{10C86977-9FF5-4603-958E-D8DBBBFC777F}" srcOrd="1" destOrd="0" presId="urn:microsoft.com/office/officeart/2005/8/layout/orgChart1"/>
    <dgm:cxn modelId="{8B9A9CCD-61CC-441F-B1FC-1D7B275D99E9}" type="presParOf" srcId="{8A7D3AC8-3FBD-4887-8DE5-1FF9C7F2C1D7}" destId="{DCC44CD1-974D-4A6F-AEB5-68A39039F171}" srcOrd="2" destOrd="0" presId="urn:microsoft.com/office/officeart/2005/8/layout/orgChart1"/>
    <dgm:cxn modelId="{76A13100-7082-483C-A638-158817E857B4}" type="presParOf" srcId="{435C4F40-CE62-4112-81E2-6B2C4852460A}" destId="{560A19D5-D59D-4271-AF08-AB05E05EF938}" srcOrd="2" destOrd="0" presId="urn:microsoft.com/office/officeart/2005/8/layout/orgChart1"/>
    <dgm:cxn modelId="{96A1AD78-59F3-43D1-9B86-23A7DF44BF64}" type="presParOf" srcId="{9935D3E2-A914-4EC9-AC65-E3EEE94B32EC}" destId="{57A33F9E-F485-4CFF-92CE-D60DCAFBABD5}" srcOrd="6" destOrd="0" presId="urn:microsoft.com/office/officeart/2005/8/layout/orgChart1"/>
    <dgm:cxn modelId="{BD6B7042-51C1-4FED-AA9F-6AB46E9A252B}" type="presParOf" srcId="{9935D3E2-A914-4EC9-AC65-E3EEE94B32EC}" destId="{CC805AEB-697A-4D7A-9BCA-6E3EF729E4F1}" srcOrd="7" destOrd="0" presId="urn:microsoft.com/office/officeart/2005/8/layout/orgChart1"/>
    <dgm:cxn modelId="{1865E096-97C4-46EA-9160-3531DDC25755}" type="presParOf" srcId="{CC805AEB-697A-4D7A-9BCA-6E3EF729E4F1}" destId="{D1217009-E802-4DF5-BD19-10107971EDC1}" srcOrd="0" destOrd="0" presId="urn:microsoft.com/office/officeart/2005/8/layout/orgChart1"/>
    <dgm:cxn modelId="{794E3A02-E750-470E-965C-C56B727B0E71}" type="presParOf" srcId="{D1217009-E802-4DF5-BD19-10107971EDC1}" destId="{294AFC69-E4A9-4F10-B74D-F061E17280B7}" srcOrd="0" destOrd="0" presId="urn:microsoft.com/office/officeart/2005/8/layout/orgChart1"/>
    <dgm:cxn modelId="{56865B88-5695-48AD-918E-4BB0A6E998DA}" type="presParOf" srcId="{D1217009-E802-4DF5-BD19-10107971EDC1}" destId="{F0BA5142-4F6E-4D26-91CD-67A259263992}" srcOrd="1" destOrd="0" presId="urn:microsoft.com/office/officeart/2005/8/layout/orgChart1"/>
    <dgm:cxn modelId="{65C0B83D-2E48-41AD-BB97-61660EF6B04B}" type="presParOf" srcId="{CC805AEB-697A-4D7A-9BCA-6E3EF729E4F1}" destId="{7A425281-658A-48F6-9579-8743721B25A5}" srcOrd="1" destOrd="0" presId="urn:microsoft.com/office/officeart/2005/8/layout/orgChart1"/>
    <dgm:cxn modelId="{AB4D9499-BA2F-4A6B-9FE9-3B1005A0A308}" type="presParOf" srcId="{7A425281-658A-48F6-9579-8743721B25A5}" destId="{7FE9ECAE-1769-4B6A-BD74-5E284175AA90}" srcOrd="0" destOrd="0" presId="urn:microsoft.com/office/officeart/2005/8/layout/orgChart1"/>
    <dgm:cxn modelId="{8E4857D8-2A88-4DFB-A286-218C98192ED0}" type="presParOf" srcId="{7A425281-658A-48F6-9579-8743721B25A5}" destId="{C97765CF-A39E-4AE0-BA3F-52BEBDB432B0}" srcOrd="1" destOrd="0" presId="urn:microsoft.com/office/officeart/2005/8/layout/orgChart1"/>
    <dgm:cxn modelId="{50154D9C-892A-403A-9505-05A605D7DBA6}" type="presParOf" srcId="{C97765CF-A39E-4AE0-BA3F-52BEBDB432B0}" destId="{E6B38D0C-9C30-42AB-85C0-BC340FA56BCB}" srcOrd="0" destOrd="0" presId="urn:microsoft.com/office/officeart/2005/8/layout/orgChart1"/>
    <dgm:cxn modelId="{76D1C7F1-97ED-4A3D-BC05-3D17765A7668}" type="presParOf" srcId="{E6B38D0C-9C30-42AB-85C0-BC340FA56BCB}" destId="{46E3B6AB-DA5D-42A1-A6EB-B2A3351C1A20}" srcOrd="0" destOrd="0" presId="urn:microsoft.com/office/officeart/2005/8/layout/orgChart1"/>
    <dgm:cxn modelId="{C33C8FC7-2573-4435-9595-A8D164DC49D1}" type="presParOf" srcId="{E6B38D0C-9C30-42AB-85C0-BC340FA56BCB}" destId="{8DB56506-DA90-4A97-B3E3-754DD603E70D}" srcOrd="1" destOrd="0" presId="urn:microsoft.com/office/officeart/2005/8/layout/orgChart1"/>
    <dgm:cxn modelId="{3DCCF976-5127-4B78-976E-4C078D77ABB7}" type="presParOf" srcId="{C97765CF-A39E-4AE0-BA3F-52BEBDB432B0}" destId="{A1E22888-FEE5-444A-B325-94028EFC95E5}" srcOrd="1" destOrd="0" presId="urn:microsoft.com/office/officeart/2005/8/layout/orgChart1"/>
    <dgm:cxn modelId="{D784BC56-9963-4513-92AF-2BEEBFF13EC2}" type="presParOf" srcId="{C97765CF-A39E-4AE0-BA3F-52BEBDB432B0}" destId="{0FE463F6-A5EA-4532-B471-2468FF87D0DB}" srcOrd="2" destOrd="0" presId="urn:microsoft.com/office/officeart/2005/8/layout/orgChart1"/>
    <dgm:cxn modelId="{3DDECFA9-BCF1-4EBC-AD60-93DDB37171D0}" type="presParOf" srcId="{7A425281-658A-48F6-9579-8743721B25A5}" destId="{C18B7A86-BEBF-4E52-A4D1-8DCD16A1D74C}" srcOrd="2" destOrd="0" presId="urn:microsoft.com/office/officeart/2005/8/layout/orgChart1"/>
    <dgm:cxn modelId="{12E389CF-07D0-495A-AA9B-F373EF84E26C}" type="presParOf" srcId="{7A425281-658A-48F6-9579-8743721B25A5}" destId="{0D17D9EA-D205-4295-88BD-8DDF8F65EA24}" srcOrd="3" destOrd="0" presId="urn:microsoft.com/office/officeart/2005/8/layout/orgChart1"/>
    <dgm:cxn modelId="{33967CA6-306A-4CA4-AF70-43758DA5FEBF}" type="presParOf" srcId="{0D17D9EA-D205-4295-88BD-8DDF8F65EA24}" destId="{797CB62A-715F-43C5-9A46-855672BE052B}" srcOrd="0" destOrd="0" presId="urn:microsoft.com/office/officeart/2005/8/layout/orgChart1"/>
    <dgm:cxn modelId="{A6904193-6232-4AD9-8C25-6A730B058ACC}" type="presParOf" srcId="{797CB62A-715F-43C5-9A46-855672BE052B}" destId="{6733000A-AA3B-4FF6-A9F2-745C3B0AE2AC}" srcOrd="0" destOrd="0" presId="urn:microsoft.com/office/officeart/2005/8/layout/orgChart1"/>
    <dgm:cxn modelId="{6338F584-5ABC-4A7A-AAEB-D8747BEE3705}" type="presParOf" srcId="{797CB62A-715F-43C5-9A46-855672BE052B}" destId="{A2E5A0E9-9881-4185-AC33-FE299840079F}" srcOrd="1" destOrd="0" presId="urn:microsoft.com/office/officeart/2005/8/layout/orgChart1"/>
    <dgm:cxn modelId="{6B9E9600-CF82-481B-9AEC-6A259738464A}" type="presParOf" srcId="{0D17D9EA-D205-4295-88BD-8DDF8F65EA24}" destId="{5103CDAB-FA3D-484F-94B5-F7D009DC16CD}" srcOrd="1" destOrd="0" presId="urn:microsoft.com/office/officeart/2005/8/layout/orgChart1"/>
    <dgm:cxn modelId="{8D9E1E1F-3686-44E0-952E-7E3306FE72BC}" type="presParOf" srcId="{0D17D9EA-D205-4295-88BD-8DDF8F65EA24}" destId="{51BD0B97-B07E-4B25-8600-F4D637116CA7}" srcOrd="2" destOrd="0" presId="urn:microsoft.com/office/officeart/2005/8/layout/orgChart1"/>
    <dgm:cxn modelId="{C9F7855C-4CC7-43D7-8199-AC0871C78DFA}" type="presParOf" srcId="{CC805AEB-697A-4D7A-9BCA-6E3EF729E4F1}" destId="{F3ADA08E-2E76-464B-9E0D-F989FDAE6F8B}" srcOrd="2" destOrd="0" presId="urn:microsoft.com/office/officeart/2005/8/layout/orgChart1"/>
    <dgm:cxn modelId="{D9039D6F-AE65-4908-9271-178343965A6E}" type="presParOf" srcId="{9935D3E2-A914-4EC9-AC65-E3EEE94B32EC}" destId="{BFDB5F5E-56F7-44D3-AD15-CC54A274ED34}" srcOrd="8" destOrd="0" presId="urn:microsoft.com/office/officeart/2005/8/layout/orgChart1"/>
    <dgm:cxn modelId="{04B869E7-1F92-4FC1-926B-41CAD9872A59}" type="presParOf" srcId="{9935D3E2-A914-4EC9-AC65-E3EEE94B32EC}" destId="{0F4ED8CF-261E-4A26-9683-5D34566AD549}" srcOrd="9" destOrd="0" presId="urn:microsoft.com/office/officeart/2005/8/layout/orgChart1"/>
    <dgm:cxn modelId="{34BBB5BC-16BE-4721-A409-A878F1607716}" type="presParOf" srcId="{0F4ED8CF-261E-4A26-9683-5D34566AD549}" destId="{F95A1BD9-90C0-4EAD-8B60-E778D9AF0666}" srcOrd="0" destOrd="0" presId="urn:microsoft.com/office/officeart/2005/8/layout/orgChart1"/>
    <dgm:cxn modelId="{EB86CD8D-4A2A-4EE4-B3ED-C1AB74761AFC}" type="presParOf" srcId="{F95A1BD9-90C0-4EAD-8B60-E778D9AF0666}" destId="{E90649BB-174E-4CD0-AE94-417FCDE9C3BF}" srcOrd="0" destOrd="0" presId="urn:microsoft.com/office/officeart/2005/8/layout/orgChart1"/>
    <dgm:cxn modelId="{AE12827A-EBB6-4496-A959-97B01EC28A9D}" type="presParOf" srcId="{F95A1BD9-90C0-4EAD-8B60-E778D9AF0666}" destId="{2D50ADE3-8720-45ED-B6FD-740EB0978CBC}" srcOrd="1" destOrd="0" presId="urn:microsoft.com/office/officeart/2005/8/layout/orgChart1"/>
    <dgm:cxn modelId="{5A0CDEDC-643F-4B9A-A509-9311796FE1FA}" type="presParOf" srcId="{0F4ED8CF-261E-4A26-9683-5D34566AD549}" destId="{FB5F8A1D-44C3-4DCA-8CA6-240467022042}" srcOrd="1" destOrd="0" presId="urn:microsoft.com/office/officeart/2005/8/layout/orgChart1"/>
    <dgm:cxn modelId="{3504F755-CEAA-4B93-923C-31415A9E2C62}" type="presParOf" srcId="{FB5F8A1D-44C3-4DCA-8CA6-240467022042}" destId="{116A26DC-DD7A-4650-9E40-D9D28026FE29}" srcOrd="0" destOrd="0" presId="urn:microsoft.com/office/officeart/2005/8/layout/orgChart1"/>
    <dgm:cxn modelId="{21B981FA-6BF3-403C-A23D-5C171EB654A8}" type="presParOf" srcId="{FB5F8A1D-44C3-4DCA-8CA6-240467022042}" destId="{A9B77950-822B-4A60-9409-01BECB2F58BD}" srcOrd="1" destOrd="0" presId="urn:microsoft.com/office/officeart/2005/8/layout/orgChart1"/>
    <dgm:cxn modelId="{7010DF15-9120-4C26-A87C-54556F8B118C}" type="presParOf" srcId="{A9B77950-822B-4A60-9409-01BECB2F58BD}" destId="{36135EBD-1ADD-4A54-A58B-C6E1577896B6}" srcOrd="0" destOrd="0" presId="urn:microsoft.com/office/officeart/2005/8/layout/orgChart1"/>
    <dgm:cxn modelId="{66DC22AC-0A11-4F7D-881B-2DA231AC983B}" type="presParOf" srcId="{36135EBD-1ADD-4A54-A58B-C6E1577896B6}" destId="{9B68625C-1C88-4EE1-BB78-ADA59167AD43}" srcOrd="0" destOrd="0" presId="urn:microsoft.com/office/officeart/2005/8/layout/orgChart1"/>
    <dgm:cxn modelId="{2C3706FB-D32C-449C-8893-736A4C2D9777}" type="presParOf" srcId="{36135EBD-1ADD-4A54-A58B-C6E1577896B6}" destId="{E51669BE-2EA3-4052-9481-C89B0AE0A1DA}" srcOrd="1" destOrd="0" presId="urn:microsoft.com/office/officeart/2005/8/layout/orgChart1"/>
    <dgm:cxn modelId="{7FCC235D-438C-42CA-9AD3-BEBB6B4B768D}" type="presParOf" srcId="{A9B77950-822B-4A60-9409-01BECB2F58BD}" destId="{44DC20CD-314A-4744-A278-6CC3FDB90E26}" srcOrd="1" destOrd="0" presId="urn:microsoft.com/office/officeart/2005/8/layout/orgChart1"/>
    <dgm:cxn modelId="{A228D2F7-4AFD-4915-822A-6AC1CF026979}" type="presParOf" srcId="{A9B77950-822B-4A60-9409-01BECB2F58BD}" destId="{F2F689AB-3F98-41B2-AFDE-ED72EB323613}" srcOrd="2" destOrd="0" presId="urn:microsoft.com/office/officeart/2005/8/layout/orgChart1"/>
    <dgm:cxn modelId="{9EF44F70-5863-40EC-9A8D-F111A8A71E16}" type="presParOf" srcId="{FB5F8A1D-44C3-4DCA-8CA6-240467022042}" destId="{7B36377D-89ED-4C67-A822-8F91571E4B4D}" srcOrd="2" destOrd="0" presId="urn:microsoft.com/office/officeart/2005/8/layout/orgChart1"/>
    <dgm:cxn modelId="{A94602D1-1B0F-473D-B10D-012ADA10DE2D}" type="presParOf" srcId="{FB5F8A1D-44C3-4DCA-8CA6-240467022042}" destId="{0C698D04-1EEC-4773-B85A-EFCE95956BB1}" srcOrd="3" destOrd="0" presId="urn:microsoft.com/office/officeart/2005/8/layout/orgChart1"/>
    <dgm:cxn modelId="{7B95A720-5FA0-4D21-A19B-A8FFC6078FCB}" type="presParOf" srcId="{0C698D04-1EEC-4773-B85A-EFCE95956BB1}" destId="{6A51FDB7-7A58-4594-A428-391F9767E86F}" srcOrd="0" destOrd="0" presId="urn:microsoft.com/office/officeart/2005/8/layout/orgChart1"/>
    <dgm:cxn modelId="{CDB625CC-BD02-4DD9-8B80-E189B6ABDEEF}" type="presParOf" srcId="{6A51FDB7-7A58-4594-A428-391F9767E86F}" destId="{820D056B-A5F6-4800-A8D6-C2EA70263894}" srcOrd="0" destOrd="0" presId="urn:microsoft.com/office/officeart/2005/8/layout/orgChart1"/>
    <dgm:cxn modelId="{90BEBABE-37D5-4160-8396-DC6DF34857B5}" type="presParOf" srcId="{6A51FDB7-7A58-4594-A428-391F9767E86F}" destId="{DF09D5DB-48E1-4873-BD07-4EDDE77E9C9E}" srcOrd="1" destOrd="0" presId="urn:microsoft.com/office/officeart/2005/8/layout/orgChart1"/>
    <dgm:cxn modelId="{89BBEFE4-A60B-4E07-9DA3-933C55719E77}" type="presParOf" srcId="{0C698D04-1EEC-4773-B85A-EFCE95956BB1}" destId="{2AE0C6F8-6916-4339-A2FA-1CFD3838B28A}" srcOrd="1" destOrd="0" presId="urn:microsoft.com/office/officeart/2005/8/layout/orgChart1"/>
    <dgm:cxn modelId="{9F0DB95D-EE51-4FBF-B97E-6D9697C50530}" type="presParOf" srcId="{0C698D04-1EEC-4773-B85A-EFCE95956BB1}" destId="{D33F787D-F0CA-4071-9AA7-334186C99D67}" srcOrd="2" destOrd="0" presId="urn:microsoft.com/office/officeart/2005/8/layout/orgChart1"/>
    <dgm:cxn modelId="{6E112458-F32B-4EED-BB4E-460FEDD4A3C6}" type="presParOf" srcId="{0F4ED8CF-261E-4A26-9683-5D34566AD549}" destId="{441C1263-ED91-49FF-8DEB-4B90A2A91F93}" srcOrd="2" destOrd="0" presId="urn:microsoft.com/office/officeart/2005/8/layout/orgChart1"/>
    <dgm:cxn modelId="{D61C5CE8-61DD-44D0-AA3C-855EB0266FB9}" type="presParOf" srcId="{9935D3E2-A914-4EC9-AC65-E3EEE94B32EC}" destId="{83840A9A-5912-44F2-B67C-B5C356534D21}" srcOrd="10" destOrd="0" presId="urn:microsoft.com/office/officeart/2005/8/layout/orgChart1"/>
    <dgm:cxn modelId="{1191E2FC-0427-46A7-81F4-B6EAA17ED14F}" type="presParOf" srcId="{9935D3E2-A914-4EC9-AC65-E3EEE94B32EC}" destId="{7151F63E-0498-4932-98BE-D987E3E62CC2}" srcOrd="11" destOrd="0" presId="urn:microsoft.com/office/officeart/2005/8/layout/orgChart1"/>
    <dgm:cxn modelId="{6F08AC30-0306-41FC-817E-B71D3B054065}" type="presParOf" srcId="{7151F63E-0498-4932-98BE-D987E3E62CC2}" destId="{BCEDF5DC-09B9-4346-AE14-55556BE1DB2A}" srcOrd="0" destOrd="0" presId="urn:microsoft.com/office/officeart/2005/8/layout/orgChart1"/>
    <dgm:cxn modelId="{8347EB36-C4A2-4E4D-8652-A2E63F4A4278}" type="presParOf" srcId="{BCEDF5DC-09B9-4346-AE14-55556BE1DB2A}" destId="{77C81AE6-1C85-472F-AC92-1AC893972095}" srcOrd="0" destOrd="0" presId="urn:microsoft.com/office/officeart/2005/8/layout/orgChart1"/>
    <dgm:cxn modelId="{F9280B74-62CD-410C-A387-E33AC3FF5BAC}" type="presParOf" srcId="{BCEDF5DC-09B9-4346-AE14-55556BE1DB2A}" destId="{16ED2DAF-BD02-4AFB-ABC0-4CF9DE335388}" srcOrd="1" destOrd="0" presId="urn:microsoft.com/office/officeart/2005/8/layout/orgChart1"/>
    <dgm:cxn modelId="{4BA1C528-7759-4D08-94F8-1EB1CD225DAC}" type="presParOf" srcId="{7151F63E-0498-4932-98BE-D987E3E62CC2}" destId="{1454B00D-4347-4B40-B448-0C5698EB1FB2}" srcOrd="1" destOrd="0" presId="urn:microsoft.com/office/officeart/2005/8/layout/orgChart1"/>
    <dgm:cxn modelId="{3328E1E5-8B0A-4956-872D-825D04EE4AEC}" type="presParOf" srcId="{1454B00D-4347-4B40-B448-0C5698EB1FB2}" destId="{44FC036C-BAB3-43E7-8C8B-8B83E75693E9}" srcOrd="0" destOrd="0" presId="urn:microsoft.com/office/officeart/2005/8/layout/orgChart1"/>
    <dgm:cxn modelId="{9DAE80D2-3EA0-4C8F-93EC-4B028CB6D303}" type="presParOf" srcId="{1454B00D-4347-4B40-B448-0C5698EB1FB2}" destId="{36664923-F2EA-48D1-9EBA-86DEA7C71FFA}" srcOrd="1" destOrd="0" presId="urn:microsoft.com/office/officeart/2005/8/layout/orgChart1"/>
    <dgm:cxn modelId="{255F8BCB-E162-4BAD-86EF-C41673DA7DBA}" type="presParOf" srcId="{36664923-F2EA-48D1-9EBA-86DEA7C71FFA}" destId="{01F842ED-7840-4281-9542-B3F14AEEDBBB}" srcOrd="0" destOrd="0" presId="urn:microsoft.com/office/officeart/2005/8/layout/orgChart1"/>
    <dgm:cxn modelId="{824AD314-3EB5-4E55-985B-F9B1AA3A5DD0}" type="presParOf" srcId="{01F842ED-7840-4281-9542-B3F14AEEDBBB}" destId="{70E578E5-8DB7-4AF3-9BB7-A22D78CF02B2}" srcOrd="0" destOrd="0" presId="urn:microsoft.com/office/officeart/2005/8/layout/orgChart1"/>
    <dgm:cxn modelId="{49EEEBCA-8CF3-45FF-9E4E-D5E84F3F63F9}" type="presParOf" srcId="{01F842ED-7840-4281-9542-B3F14AEEDBBB}" destId="{78DF6E05-B3FF-4D50-AE19-B4A1B1C67195}" srcOrd="1" destOrd="0" presId="urn:microsoft.com/office/officeart/2005/8/layout/orgChart1"/>
    <dgm:cxn modelId="{B5D57A12-9301-40F4-8B16-304DCF3FAF0E}" type="presParOf" srcId="{36664923-F2EA-48D1-9EBA-86DEA7C71FFA}" destId="{DBD28FF9-B93C-4F21-A12F-D07429FCA529}" srcOrd="1" destOrd="0" presId="urn:microsoft.com/office/officeart/2005/8/layout/orgChart1"/>
    <dgm:cxn modelId="{5DADF88D-49ED-4034-854E-774FD269DDB3}" type="presParOf" srcId="{36664923-F2EA-48D1-9EBA-86DEA7C71FFA}" destId="{06B0CAB8-F884-4FFF-B682-467129E696A5}" srcOrd="2" destOrd="0" presId="urn:microsoft.com/office/officeart/2005/8/layout/orgChart1"/>
    <dgm:cxn modelId="{A13D1109-1AB4-41CF-8FA5-3225450E8005}" type="presParOf" srcId="{1454B00D-4347-4B40-B448-0C5698EB1FB2}" destId="{F88A4B92-4A3C-4FCE-B3DB-6BD51D278F39}" srcOrd="2" destOrd="0" presId="urn:microsoft.com/office/officeart/2005/8/layout/orgChart1"/>
    <dgm:cxn modelId="{7A554129-56B0-452C-9191-7A46BF79DBCA}" type="presParOf" srcId="{1454B00D-4347-4B40-B448-0C5698EB1FB2}" destId="{4DFEDE98-7AD1-4CA2-8F57-C7B10BA8DEAA}" srcOrd="3" destOrd="0" presId="urn:microsoft.com/office/officeart/2005/8/layout/orgChart1"/>
    <dgm:cxn modelId="{164B4BF4-737C-444F-8426-52ECC55C4550}" type="presParOf" srcId="{4DFEDE98-7AD1-4CA2-8F57-C7B10BA8DEAA}" destId="{7E4534FA-B63D-436C-A037-B046E3B3E570}" srcOrd="0" destOrd="0" presId="urn:microsoft.com/office/officeart/2005/8/layout/orgChart1"/>
    <dgm:cxn modelId="{583E32FE-B159-42E2-AA8E-ECC91B5A54F6}" type="presParOf" srcId="{7E4534FA-B63D-436C-A037-B046E3B3E570}" destId="{607B20A1-AB7F-41BF-9791-6B338960F6CD}" srcOrd="0" destOrd="0" presId="urn:microsoft.com/office/officeart/2005/8/layout/orgChart1"/>
    <dgm:cxn modelId="{12540458-20DA-4DDF-90FA-CE65DD271E3B}" type="presParOf" srcId="{7E4534FA-B63D-436C-A037-B046E3B3E570}" destId="{B82957CF-546F-47B4-89EF-02FDD0088C60}" srcOrd="1" destOrd="0" presId="urn:microsoft.com/office/officeart/2005/8/layout/orgChart1"/>
    <dgm:cxn modelId="{7C8A81C0-4148-41B0-AE1C-EA1762FE796F}" type="presParOf" srcId="{4DFEDE98-7AD1-4CA2-8F57-C7B10BA8DEAA}" destId="{1B7165CC-3680-45D4-B9C3-5D047F6C1643}" srcOrd="1" destOrd="0" presId="urn:microsoft.com/office/officeart/2005/8/layout/orgChart1"/>
    <dgm:cxn modelId="{1CFC4B92-C55B-4BAC-A5E6-9BABB5663CE1}" type="presParOf" srcId="{4DFEDE98-7AD1-4CA2-8F57-C7B10BA8DEAA}" destId="{046EC382-9F79-4D7A-B579-9A97CA72E586}" srcOrd="2" destOrd="0" presId="urn:microsoft.com/office/officeart/2005/8/layout/orgChart1"/>
    <dgm:cxn modelId="{BB743256-2FBA-4F95-A425-B1F396DB7214}" type="presParOf" srcId="{7151F63E-0498-4932-98BE-D987E3E62CC2}" destId="{AFE1AF5D-3F1A-42B0-9E4F-85FD96ED6FE2}" srcOrd="2" destOrd="0" presId="urn:microsoft.com/office/officeart/2005/8/layout/orgChart1"/>
    <dgm:cxn modelId="{EED0449E-EC09-4FE7-9B96-8032AEE36FAF}" type="presParOf" srcId="{9935D3E2-A914-4EC9-AC65-E3EEE94B32EC}" destId="{904C8A47-9F90-402F-80FA-865BCE208EDD}" srcOrd="12" destOrd="0" presId="urn:microsoft.com/office/officeart/2005/8/layout/orgChart1"/>
    <dgm:cxn modelId="{3C41F9B1-2213-4F71-868D-7A2FBA291EEE}" type="presParOf" srcId="{9935D3E2-A914-4EC9-AC65-E3EEE94B32EC}" destId="{49DCF4F7-2500-4309-979D-EE0B4AEE0B31}" srcOrd="13" destOrd="0" presId="urn:microsoft.com/office/officeart/2005/8/layout/orgChart1"/>
    <dgm:cxn modelId="{6604CF92-18FC-43BE-A5F6-F7DABBB702D5}" type="presParOf" srcId="{49DCF4F7-2500-4309-979D-EE0B4AEE0B31}" destId="{30ECD220-B5BC-4850-B6C7-938AEBDC22AE}" srcOrd="0" destOrd="0" presId="urn:microsoft.com/office/officeart/2005/8/layout/orgChart1"/>
    <dgm:cxn modelId="{D8C06514-D53F-41C7-A46E-7EED7654B679}" type="presParOf" srcId="{30ECD220-B5BC-4850-B6C7-938AEBDC22AE}" destId="{D42716BF-CD4F-4DB8-8FDE-4A502DBED49A}" srcOrd="0" destOrd="0" presId="urn:microsoft.com/office/officeart/2005/8/layout/orgChart1"/>
    <dgm:cxn modelId="{7C63B6AC-D81B-4126-8A2D-0041FF873743}" type="presParOf" srcId="{30ECD220-B5BC-4850-B6C7-938AEBDC22AE}" destId="{0958A4BB-D3CA-4178-9290-BC3A827BC5F6}" srcOrd="1" destOrd="0" presId="urn:microsoft.com/office/officeart/2005/8/layout/orgChart1"/>
    <dgm:cxn modelId="{95EEB163-A8B4-47EA-9B52-CBA0B2322DBF}" type="presParOf" srcId="{49DCF4F7-2500-4309-979D-EE0B4AEE0B31}" destId="{6F1B9097-FA60-4A98-8123-C79319699B96}" srcOrd="1" destOrd="0" presId="urn:microsoft.com/office/officeart/2005/8/layout/orgChart1"/>
    <dgm:cxn modelId="{1A99E315-1BAA-47D8-8C53-F7859D6AD1C5}" type="presParOf" srcId="{49DCF4F7-2500-4309-979D-EE0B4AEE0B31}" destId="{A9BBCF28-CAAC-440A-81AA-AEF1563E4103}" srcOrd="2" destOrd="0" presId="urn:microsoft.com/office/officeart/2005/8/layout/orgChart1"/>
    <dgm:cxn modelId="{38FDF888-6ACE-4A3F-B87B-F5C27B4780C0}" type="presParOf" srcId="{9935D3E2-A914-4EC9-AC65-E3EEE94B32EC}" destId="{720B7DAC-4C9E-409D-8266-B5B44420B47A}" srcOrd="14" destOrd="0" presId="urn:microsoft.com/office/officeart/2005/8/layout/orgChart1"/>
    <dgm:cxn modelId="{A7ACBF2B-F9A2-4499-AB72-E969FB31645A}" type="presParOf" srcId="{9935D3E2-A914-4EC9-AC65-E3EEE94B32EC}" destId="{9FDBC142-27EB-4666-818A-4726DA160D0A}" srcOrd="15" destOrd="0" presId="urn:microsoft.com/office/officeart/2005/8/layout/orgChart1"/>
    <dgm:cxn modelId="{BBAC2DC3-8B4E-439E-A259-830075B230ED}" type="presParOf" srcId="{9FDBC142-27EB-4666-818A-4726DA160D0A}" destId="{E155D115-80BD-4BC8-B67C-12AD56B3924A}" srcOrd="0" destOrd="0" presId="urn:microsoft.com/office/officeart/2005/8/layout/orgChart1"/>
    <dgm:cxn modelId="{13155497-F901-4A4F-80B4-B4FD08F2FB0A}" type="presParOf" srcId="{E155D115-80BD-4BC8-B67C-12AD56B3924A}" destId="{DF17CF71-F8AA-4E9B-95F9-AC1014781A98}" srcOrd="0" destOrd="0" presId="urn:microsoft.com/office/officeart/2005/8/layout/orgChart1"/>
    <dgm:cxn modelId="{87B95D94-2212-4914-A218-9B11DB67AE22}" type="presParOf" srcId="{E155D115-80BD-4BC8-B67C-12AD56B3924A}" destId="{5F03482C-6CD0-4ABE-85B4-D4BA17AB664B}" srcOrd="1" destOrd="0" presId="urn:microsoft.com/office/officeart/2005/8/layout/orgChart1"/>
    <dgm:cxn modelId="{7B65D347-C1E5-48E0-8D0A-F8378C2AB7A9}" type="presParOf" srcId="{9FDBC142-27EB-4666-818A-4726DA160D0A}" destId="{5DDA1F6D-FB34-4B75-9430-7863DE1E0FE2}" srcOrd="1" destOrd="0" presId="urn:microsoft.com/office/officeart/2005/8/layout/orgChart1"/>
    <dgm:cxn modelId="{A08F8D40-4625-4515-94D5-B92CAF086553}" type="presParOf" srcId="{9FDBC142-27EB-4666-818A-4726DA160D0A}" destId="{EAE4919F-AB3D-4CD7-8968-DCCE9A02ECFC}" srcOrd="2" destOrd="0" presId="urn:microsoft.com/office/officeart/2005/8/layout/orgChart1"/>
    <dgm:cxn modelId="{1DF1F7F0-830C-4A1B-B24C-16705FEF2586}" type="presParOf" srcId="{415EA829-22FD-4099-9DDC-58841F304969}" destId="{A00D7ADA-40E6-4AA1-9985-E03CD23A05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372854" y="3243"/>
          <a:ext cx="4591512" cy="902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kern="1200" dirty="0"/>
            <a:t>QQ</a:t>
          </a:r>
          <a:r>
            <a:rPr lang="zh-CN" altLang="en-US" sz="4000" kern="1200" dirty="0"/>
            <a:t>聊天的弊端</a:t>
          </a:r>
        </a:p>
      </dsp:txBody>
      <dsp:txXfrm>
        <a:off x="399274" y="29663"/>
        <a:ext cx="4538672" cy="849189"/>
      </dsp:txXfrm>
    </dsp:sp>
    <dsp:sp modelId="{D8DD0D33-1FBC-4D44-AE38-92957E667012}">
      <dsp:nvSpPr>
        <dsp:cNvPr id="0" name=""/>
        <dsp:cNvSpPr/>
      </dsp:nvSpPr>
      <dsp:spPr>
        <a:xfrm>
          <a:off x="832005" y="905273"/>
          <a:ext cx="459151" cy="67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522"/>
              </a:lnTo>
              <a:lnTo>
                <a:pt x="459151" y="676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1291156" y="1130781"/>
          <a:ext cx="4344262" cy="90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易被盗号</a:t>
          </a:r>
        </a:p>
      </dsp:txBody>
      <dsp:txXfrm>
        <a:off x="1317576" y="1157201"/>
        <a:ext cx="4291422" cy="849189"/>
      </dsp:txXfrm>
    </dsp:sp>
    <dsp:sp modelId="{81DAD3D2-8307-49D0-8AD5-1AC545A738C4}">
      <dsp:nvSpPr>
        <dsp:cNvPr id="0" name=""/>
        <dsp:cNvSpPr/>
      </dsp:nvSpPr>
      <dsp:spPr>
        <a:xfrm>
          <a:off x="832005" y="905273"/>
          <a:ext cx="459151" cy="180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059"/>
              </a:lnTo>
              <a:lnTo>
                <a:pt x="459151" y="1804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921CF-6135-4DFB-8497-3BB192712B6E}">
      <dsp:nvSpPr>
        <dsp:cNvPr id="0" name=""/>
        <dsp:cNvSpPr/>
      </dsp:nvSpPr>
      <dsp:spPr>
        <a:xfrm>
          <a:off x="1291156" y="2258318"/>
          <a:ext cx="4344262" cy="90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人员复杂不可控</a:t>
          </a:r>
        </a:p>
      </dsp:txBody>
      <dsp:txXfrm>
        <a:off x="1317576" y="2284738"/>
        <a:ext cx="4291422" cy="849189"/>
      </dsp:txXfrm>
    </dsp:sp>
    <dsp:sp modelId="{A1B8F1AF-4856-49AB-B686-F22B48F38F32}">
      <dsp:nvSpPr>
        <dsp:cNvPr id="0" name=""/>
        <dsp:cNvSpPr/>
      </dsp:nvSpPr>
      <dsp:spPr>
        <a:xfrm>
          <a:off x="832005" y="905273"/>
          <a:ext cx="459151" cy="293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597"/>
              </a:lnTo>
              <a:lnTo>
                <a:pt x="459151" y="29315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D3A86-F056-453B-B46F-C636BCB7E3EB}">
      <dsp:nvSpPr>
        <dsp:cNvPr id="0" name=""/>
        <dsp:cNvSpPr/>
      </dsp:nvSpPr>
      <dsp:spPr>
        <a:xfrm>
          <a:off x="1291156" y="3385855"/>
          <a:ext cx="4344262" cy="90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消息杂乱无序</a:t>
          </a:r>
        </a:p>
      </dsp:txBody>
      <dsp:txXfrm>
        <a:off x="1317576" y="3412275"/>
        <a:ext cx="4291422" cy="849189"/>
      </dsp:txXfrm>
    </dsp:sp>
    <dsp:sp modelId="{376B9DC9-6B2F-401E-9576-AF75FD9BDC5A}">
      <dsp:nvSpPr>
        <dsp:cNvPr id="0" name=""/>
        <dsp:cNvSpPr/>
      </dsp:nvSpPr>
      <dsp:spPr>
        <a:xfrm>
          <a:off x="832005" y="905273"/>
          <a:ext cx="459151" cy="405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9134"/>
              </a:lnTo>
              <a:lnTo>
                <a:pt x="459151" y="4059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94207-C363-421D-BEFA-FCA3979240EA}">
      <dsp:nvSpPr>
        <dsp:cNvPr id="0" name=""/>
        <dsp:cNvSpPr/>
      </dsp:nvSpPr>
      <dsp:spPr>
        <a:xfrm>
          <a:off x="1291156" y="4513393"/>
          <a:ext cx="4382985" cy="90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不能系统化管理</a:t>
          </a:r>
        </a:p>
      </dsp:txBody>
      <dsp:txXfrm>
        <a:off x="1317576" y="4539813"/>
        <a:ext cx="4330145" cy="849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57192" y="38799"/>
          <a:ext cx="4661618" cy="91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钉钉消息的优点</a:t>
          </a:r>
        </a:p>
      </dsp:txBody>
      <dsp:txXfrm>
        <a:off x="84015" y="65622"/>
        <a:ext cx="4607972" cy="862156"/>
      </dsp:txXfrm>
    </dsp:sp>
    <dsp:sp modelId="{D8DD0D33-1FBC-4D44-AE38-92957E667012}">
      <dsp:nvSpPr>
        <dsp:cNvPr id="0" name=""/>
        <dsp:cNvSpPr/>
      </dsp:nvSpPr>
      <dsp:spPr>
        <a:xfrm>
          <a:off x="523354" y="954602"/>
          <a:ext cx="386498" cy="51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03"/>
              </a:lnTo>
              <a:lnTo>
                <a:pt x="386498" y="515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909852" y="1011903"/>
          <a:ext cx="4410593" cy="915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/>
              </a:solidFill>
            </a:rPr>
            <a:t>1.</a:t>
          </a:r>
          <a:r>
            <a:rPr lang="zh-CN" sz="3200" b="1" kern="1200" dirty="0">
              <a:solidFill>
                <a:schemeClr val="accent1"/>
              </a:solidFill>
            </a:rPr>
            <a:t>消息分已读未读。</a:t>
          </a:r>
          <a:endParaRPr lang="zh-CN" altLang="en-US" sz="3200" b="1" kern="1200" dirty="0">
            <a:solidFill>
              <a:schemeClr val="accent1"/>
            </a:solidFill>
          </a:endParaRPr>
        </a:p>
      </dsp:txBody>
      <dsp:txXfrm>
        <a:off x="936675" y="1038726"/>
        <a:ext cx="4356947" cy="862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57192" y="38799"/>
          <a:ext cx="4661618" cy="91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钉钉消息的优点</a:t>
          </a:r>
        </a:p>
      </dsp:txBody>
      <dsp:txXfrm>
        <a:off x="84015" y="65622"/>
        <a:ext cx="4607972" cy="862156"/>
      </dsp:txXfrm>
    </dsp:sp>
    <dsp:sp modelId="{D8DD0D33-1FBC-4D44-AE38-92957E667012}">
      <dsp:nvSpPr>
        <dsp:cNvPr id="0" name=""/>
        <dsp:cNvSpPr/>
      </dsp:nvSpPr>
      <dsp:spPr>
        <a:xfrm>
          <a:off x="523354" y="954602"/>
          <a:ext cx="386498" cy="51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03"/>
              </a:lnTo>
              <a:lnTo>
                <a:pt x="386498" y="515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909852" y="1011903"/>
          <a:ext cx="4410593" cy="915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/>
              </a:solidFill>
            </a:rPr>
            <a:t>2.</a:t>
          </a:r>
          <a:r>
            <a:rPr lang="zh-CN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不加好友</a:t>
          </a:r>
          <a:r>
            <a:rPr lang="zh-CN" altLang="en-US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即可</a:t>
          </a:r>
          <a:r>
            <a:rPr lang="zh-CN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沟通 。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936675" y="1038726"/>
        <a:ext cx="4356947" cy="862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57192" y="38799"/>
          <a:ext cx="4661618" cy="91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钉钉消息的优点</a:t>
          </a:r>
        </a:p>
      </dsp:txBody>
      <dsp:txXfrm>
        <a:off x="84015" y="65622"/>
        <a:ext cx="4607972" cy="862156"/>
      </dsp:txXfrm>
    </dsp:sp>
    <dsp:sp modelId="{D8DD0D33-1FBC-4D44-AE38-92957E667012}">
      <dsp:nvSpPr>
        <dsp:cNvPr id="0" name=""/>
        <dsp:cNvSpPr/>
      </dsp:nvSpPr>
      <dsp:spPr>
        <a:xfrm>
          <a:off x="523354" y="954602"/>
          <a:ext cx="386498" cy="51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03"/>
              </a:lnTo>
              <a:lnTo>
                <a:pt x="386498" y="515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909852" y="1011903"/>
          <a:ext cx="4410593" cy="915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/>
              </a:solidFill>
            </a:rPr>
            <a:t>3.</a:t>
          </a:r>
          <a:r>
            <a:rPr lang="zh-CN" altLang="en-US" sz="3200" b="1" kern="1200" dirty="0">
              <a:solidFill>
                <a:schemeClr val="accent1"/>
              </a:solidFill>
            </a:rPr>
            <a:t>消息撤回功能</a:t>
          </a:r>
          <a:r>
            <a:rPr lang="zh-CN" sz="32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。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936675" y="1038726"/>
        <a:ext cx="4356947" cy="862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57192" y="38799"/>
          <a:ext cx="4661618" cy="91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钉钉消息的优点</a:t>
          </a:r>
        </a:p>
      </dsp:txBody>
      <dsp:txXfrm>
        <a:off x="84015" y="65622"/>
        <a:ext cx="4607972" cy="862156"/>
      </dsp:txXfrm>
    </dsp:sp>
    <dsp:sp modelId="{D8DD0D33-1FBC-4D44-AE38-92957E667012}">
      <dsp:nvSpPr>
        <dsp:cNvPr id="0" name=""/>
        <dsp:cNvSpPr/>
      </dsp:nvSpPr>
      <dsp:spPr>
        <a:xfrm>
          <a:off x="523354" y="954602"/>
          <a:ext cx="386498" cy="51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03"/>
              </a:lnTo>
              <a:lnTo>
                <a:pt x="386498" y="515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909852" y="1011903"/>
          <a:ext cx="4410593" cy="915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/>
              </a:solidFill>
            </a:rPr>
            <a:t>4.</a:t>
          </a:r>
          <a:r>
            <a:rPr lang="zh-CN" altLang="en-US" sz="3200" b="1" kern="1200" dirty="0">
              <a:solidFill>
                <a:schemeClr val="accent1"/>
              </a:solidFill>
            </a:rPr>
            <a:t>消息过滤</a:t>
          </a: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（</a:t>
          </a:r>
          <a:r>
            <a:rPr lang="zh-CN" altLang="zh-CN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专注模式</a:t>
          </a: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）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936675" y="1038726"/>
        <a:ext cx="4356947" cy="862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57192" y="0"/>
          <a:ext cx="4661618" cy="91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钉钉消息的优点</a:t>
          </a:r>
        </a:p>
      </dsp:txBody>
      <dsp:txXfrm>
        <a:off x="84015" y="26823"/>
        <a:ext cx="4607972" cy="862156"/>
      </dsp:txXfrm>
    </dsp:sp>
    <dsp:sp modelId="{D8DD0D33-1FBC-4D44-AE38-92957E667012}">
      <dsp:nvSpPr>
        <dsp:cNvPr id="0" name=""/>
        <dsp:cNvSpPr/>
      </dsp:nvSpPr>
      <dsp:spPr>
        <a:xfrm>
          <a:off x="523354" y="915802"/>
          <a:ext cx="401824" cy="761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8"/>
              </a:lnTo>
              <a:lnTo>
                <a:pt x="401824" y="761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925179" y="1004176"/>
          <a:ext cx="4410593" cy="1346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/>
              </a:solidFill>
            </a:rPr>
            <a:t>5.</a:t>
          </a:r>
          <a:r>
            <a:rPr lang="zh-CN" altLang="en-US" sz="3200" b="1" kern="1200" dirty="0">
              <a:solidFill>
                <a:schemeClr val="accent1"/>
              </a:solidFill>
            </a:rPr>
            <a:t>消息分组</a:t>
          </a:r>
          <a:endParaRPr lang="en-US" altLang="zh-CN" sz="3200" b="1" kern="1200" dirty="0">
            <a:solidFill>
              <a:schemeClr val="accent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（</a:t>
          </a:r>
          <a:r>
            <a:rPr lang="zh-CN" sz="2800" kern="1200" dirty="0">
              <a:solidFill>
                <a:srgbClr val="FF0000"/>
              </a:solidFill>
            </a:rPr>
            <a:t>部门群组、私人群组</a:t>
          </a:r>
          <a:r>
            <a:rPr lang="zh-CN" altLang="en-US" sz="2800" b="1" kern="1200" dirty="0">
              <a:solidFill>
                <a:srgbClr val="FF0000"/>
              </a:solidFill>
              <a:cs typeface="Times New Roman" panose="02020603050405020304" pitchFamily="18" charset="0"/>
            </a:rPr>
            <a:t>）</a:t>
          </a:r>
          <a:endParaRPr lang="zh-CN" altLang="en-US" sz="32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964622" y="1043619"/>
        <a:ext cx="4331707" cy="1267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A410-4FF2-4FC0-987A-43A1E8E9DB60}">
      <dsp:nvSpPr>
        <dsp:cNvPr id="0" name=""/>
        <dsp:cNvSpPr/>
      </dsp:nvSpPr>
      <dsp:spPr>
        <a:xfrm>
          <a:off x="255318" y="0"/>
          <a:ext cx="4953800" cy="973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钉钉消息的优点</a:t>
          </a:r>
        </a:p>
      </dsp:txBody>
      <dsp:txXfrm>
        <a:off x="283822" y="28504"/>
        <a:ext cx="4896792" cy="916195"/>
      </dsp:txXfrm>
    </dsp:sp>
    <dsp:sp modelId="{D8DD0D33-1FBC-4D44-AE38-92957E667012}">
      <dsp:nvSpPr>
        <dsp:cNvPr id="0" name=""/>
        <dsp:cNvSpPr/>
      </dsp:nvSpPr>
      <dsp:spPr>
        <a:xfrm>
          <a:off x="750698" y="973203"/>
          <a:ext cx="427010" cy="500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34"/>
              </a:lnTo>
              <a:lnTo>
                <a:pt x="427010" y="500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AC51-5A19-4D7E-8799-CEA41737F120}">
      <dsp:nvSpPr>
        <dsp:cNvPr id="0" name=""/>
        <dsp:cNvSpPr/>
      </dsp:nvSpPr>
      <dsp:spPr>
        <a:xfrm>
          <a:off x="1177708" y="1030551"/>
          <a:ext cx="3551523" cy="886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/>
              </a:solidFill>
            </a:rPr>
            <a:t>6.DING</a:t>
          </a:r>
          <a:r>
            <a:rPr lang="zh-CN" altLang="en-US" sz="3200" b="1" kern="1200" dirty="0">
              <a:solidFill>
                <a:schemeClr val="accent1"/>
              </a:solidFill>
            </a:rPr>
            <a:t>功能</a:t>
          </a:r>
          <a:endParaRPr lang="zh-CN" altLang="en-US" sz="2400" b="1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1203669" y="1056512"/>
        <a:ext cx="3499601" cy="834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B7DAC-4C9E-409D-8266-B5B44420B47A}">
      <dsp:nvSpPr>
        <dsp:cNvPr id="0" name=""/>
        <dsp:cNvSpPr/>
      </dsp:nvSpPr>
      <dsp:spPr>
        <a:xfrm>
          <a:off x="5810143" y="1499233"/>
          <a:ext cx="5196326" cy="257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34"/>
              </a:lnTo>
              <a:lnTo>
                <a:pt x="5196326" y="128834"/>
              </a:lnTo>
              <a:lnTo>
                <a:pt x="5196326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C8A47-9F90-402F-80FA-865BCE208EDD}">
      <dsp:nvSpPr>
        <dsp:cNvPr id="0" name=""/>
        <dsp:cNvSpPr/>
      </dsp:nvSpPr>
      <dsp:spPr>
        <a:xfrm>
          <a:off x="5810143" y="1499233"/>
          <a:ext cx="3711662" cy="257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34"/>
              </a:lnTo>
              <a:lnTo>
                <a:pt x="3711662" y="128834"/>
              </a:lnTo>
              <a:lnTo>
                <a:pt x="3711662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A4B92-4A3C-4FCE-B3DB-6BD51D278F39}">
      <dsp:nvSpPr>
        <dsp:cNvPr id="0" name=""/>
        <dsp:cNvSpPr/>
      </dsp:nvSpPr>
      <dsp:spPr>
        <a:xfrm>
          <a:off x="7546342" y="2370400"/>
          <a:ext cx="184049" cy="143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85"/>
              </a:lnTo>
              <a:lnTo>
                <a:pt x="184049" y="1435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C036C-BAB3-43E7-8C8B-8B83E75693E9}">
      <dsp:nvSpPr>
        <dsp:cNvPr id="0" name=""/>
        <dsp:cNvSpPr/>
      </dsp:nvSpPr>
      <dsp:spPr>
        <a:xfrm>
          <a:off x="7546342" y="2370400"/>
          <a:ext cx="184049" cy="5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418"/>
              </a:lnTo>
              <a:lnTo>
                <a:pt x="184049" y="564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40A9A-5912-44F2-B67C-B5C356534D21}">
      <dsp:nvSpPr>
        <dsp:cNvPr id="0" name=""/>
        <dsp:cNvSpPr/>
      </dsp:nvSpPr>
      <dsp:spPr>
        <a:xfrm>
          <a:off x="5810143" y="1499233"/>
          <a:ext cx="2226997" cy="257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34"/>
              </a:lnTo>
              <a:lnTo>
                <a:pt x="2226997" y="128834"/>
              </a:lnTo>
              <a:lnTo>
                <a:pt x="2226997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6377D-89ED-4C67-A822-8F91571E4B4D}">
      <dsp:nvSpPr>
        <dsp:cNvPr id="0" name=""/>
        <dsp:cNvSpPr/>
      </dsp:nvSpPr>
      <dsp:spPr>
        <a:xfrm>
          <a:off x="6061678" y="2370400"/>
          <a:ext cx="184049" cy="143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85"/>
              </a:lnTo>
              <a:lnTo>
                <a:pt x="184049" y="1435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A26DC-DD7A-4650-9E40-D9D28026FE29}">
      <dsp:nvSpPr>
        <dsp:cNvPr id="0" name=""/>
        <dsp:cNvSpPr/>
      </dsp:nvSpPr>
      <dsp:spPr>
        <a:xfrm>
          <a:off x="6061678" y="2370400"/>
          <a:ext cx="184049" cy="5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418"/>
              </a:lnTo>
              <a:lnTo>
                <a:pt x="184049" y="564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B5F5E-56F7-44D3-AD15-CC54A274ED34}">
      <dsp:nvSpPr>
        <dsp:cNvPr id="0" name=""/>
        <dsp:cNvSpPr/>
      </dsp:nvSpPr>
      <dsp:spPr>
        <a:xfrm>
          <a:off x="5810143" y="1499233"/>
          <a:ext cx="742332" cy="257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34"/>
              </a:lnTo>
              <a:lnTo>
                <a:pt x="742332" y="128834"/>
              </a:lnTo>
              <a:lnTo>
                <a:pt x="742332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7A86-BEBF-4E52-A4D1-8DCD16A1D74C}">
      <dsp:nvSpPr>
        <dsp:cNvPr id="0" name=""/>
        <dsp:cNvSpPr/>
      </dsp:nvSpPr>
      <dsp:spPr>
        <a:xfrm>
          <a:off x="4577013" y="2370400"/>
          <a:ext cx="184049" cy="143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85"/>
              </a:lnTo>
              <a:lnTo>
                <a:pt x="184049" y="1435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9ECAE-1769-4B6A-BD74-5E284175AA90}">
      <dsp:nvSpPr>
        <dsp:cNvPr id="0" name=""/>
        <dsp:cNvSpPr/>
      </dsp:nvSpPr>
      <dsp:spPr>
        <a:xfrm>
          <a:off x="4577013" y="2370400"/>
          <a:ext cx="184049" cy="5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418"/>
              </a:lnTo>
              <a:lnTo>
                <a:pt x="184049" y="564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3F9E-F485-4CFF-92CE-D60DCAFBABD5}">
      <dsp:nvSpPr>
        <dsp:cNvPr id="0" name=""/>
        <dsp:cNvSpPr/>
      </dsp:nvSpPr>
      <dsp:spPr>
        <a:xfrm>
          <a:off x="5067811" y="1499233"/>
          <a:ext cx="742332" cy="257669"/>
        </a:xfrm>
        <a:custGeom>
          <a:avLst/>
          <a:gdLst/>
          <a:ahLst/>
          <a:cxnLst/>
          <a:rect l="0" t="0" r="0" b="0"/>
          <a:pathLst>
            <a:path>
              <a:moveTo>
                <a:pt x="742332" y="0"/>
              </a:moveTo>
              <a:lnTo>
                <a:pt x="742332" y="128834"/>
              </a:lnTo>
              <a:lnTo>
                <a:pt x="0" y="128834"/>
              </a:lnTo>
              <a:lnTo>
                <a:pt x="0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B8806-B03C-480B-AB59-71E7331E041A}">
      <dsp:nvSpPr>
        <dsp:cNvPr id="0" name=""/>
        <dsp:cNvSpPr/>
      </dsp:nvSpPr>
      <dsp:spPr>
        <a:xfrm>
          <a:off x="3092348" y="2370400"/>
          <a:ext cx="184049" cy="31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918"/>
              </a:lnTo>
              <a:lnTo>
                <a:pt x="184049" y="3177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8E8E-4226-4BBA-84C5-066C4A2279EB}">
      <dsp:nvSpPr>
        <dsp:cNvPr id="0" name=""/>
        <dsp:cNvSpPr/>
      </dsp:nvSpPr>
      <dsp:spPr>
        <a:xfrm>
          <a:off x="3092348" y="2370400"/>
          <a:ext cx="184049" cy="230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751"/>
              </a:lnTo>
              <a:lnTo>
                <a:pt x="184049" y="23067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AA4A1-3A94-4B74-A692-A4D368424CB5}">
      <dsp:nvSpPr>
        <dsp:cNvPr id="0" name=""/>
        <dsp:cNvSpPr/>
      </dsp:nvSpPr>
      <dsp:spPr>
        <a:xfrm>
          <a:off x="3092348" y="2370400"/>
          <a:ext cx="184049" cy="143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85"/>
              </a:lnTo>
              <a:lnTo>
                <a:pt x="184049" y="1435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58C56-DF65-4C29-95D5-DCB94F9531F7}">
      <dsp:nvSpPr>
        <dsp:cNvPr id="0" name=""/>
        <dsp:cNvSpPr/>
      </dsp:nvSpPr>
      <dsp:spPr>
        <a:xfrm>
          <a:off x="3092348" y="2370400"/>
          <a:ext cx="184049" cy="5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418"/>
              </a:lnTo>
              <a:lnTo>
                <a:pt x="184049" y="564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23467-0833-491E-8450-2CBAABF96E0E}">
      <dsp:nvSpPr>
        <dsp:cNvPr id="0" name=""/>
        <dsp:cNvSpPr/>
      </dsp:nvSpPr>
      <dsp:spPr>
        <a:xfrm>
          <a:off x="3583146" y="1499233"/>
          <a:ext cx="2226997" cy="257669"/>
        </a:xfrm>
        <a:custGeom>
          <a:avLst/>
          <a:gdLst/>
          <a:ahLst/>
          <a:cxnLst/>
          <a:rect l="0" t="0" r="0" b="0"/>
          <a:pathLst>
            <a:path>
              <a:moveTo>
                <a:pt x="2226997" y="0"/>
              </a:moveTo>
              <a:lnTo>
                <a:pt x="2226997" y="128834"/>
              </a:lnTo>
              <a:lnTo>
                <a:pt x="0" y="128834"/>
              </a:lnTo>
              <a:lnTo>
                <a:pt x="0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0EDF9-C809-47BF-A566-3A30AA57BA4B}">
      <dsp:nvSpPr>
        <dsp:cNvPr id="0" name=""/>
        <dsp:cNvSpPr/>
      </dsp:nvSpPr>
      <dsp:spPr>
        <a:xfrm>
          <a:off x="1607683" y="2370400"/>
          <a:ext cx="184049" cy="31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918"/>
              </a:lnTo>
              <a:lnTo>
                <a:pt x="184049" y="3177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5B382-4FEE-42E2-BD4B-08FE604FD9F9}">
      <dsp:nvSpPr>
        <dsp:cNvPr id="0" name=""/>
        <dsp:cNvSpPr/>
      </dsp:nvSpPr>
      <dsp:spPr>
        <a:xfrm>
          <a:off x="1607683" y="2370400"/>
          <a:ext cx="184049" cy="230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751"/>
              </a:lnTo>
              <a:lnTo>
                <a:pt x="184049" y="23067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3E916-F5D9-401F-9FF2-4A47B44EAB7C}">
      <dsp:nvSpPr>
        <dsp:cNvPr id="0" name=""/>
        <dsp:cNvSpPr/>
      </dsp:nvSpPr>
      <dsp:spPr>
        <a:xfrm>
          <a:off x="1607683" y="2370400"/>
          <a:ext cx="184049" cy="143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85"/>
              </a:lnTo>
              <a:lnTo>
                <a:pt x="184049" y="1435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70D8-75BE-4924-A703-49F4F00C79AF}">
      <dsp:nvSpPr>
        <dsp:cNvPr id="0" name=""/>
        <dsp:cNvSpPr/>
      </dsp:nvSpPr>
      <dsp:spPr>
        <a:xfrm>
          <a:off x="1607683" y="2370400"/>
          <a:ext cx="184049" cy="5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418"/>
              </a:lnTo>
              <a:lnTo>
                <a:pt x="184049" y="564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C591-DD5A-49C2-90C8-0C6269AEEC78}">
      <dsp:nvSpPr>
        <dsp:cNvPr id="0" name=""/>
        <dsp:cNvSpPr/>
      </dsp:nvSpPr>
      <dsp:spPr>
        <a:xfrm>
          <a:off x="2098481" y="1499233"/>
          <a:ext cx="3711662" cy="257669"/>
        </a:xfrm>
        <a:custGeom>
          <a:avLst/>
          <a:gdLst/>
          <a:ahLst/>
          <a:cxnLst/>
          <a:rect l="0" t="0" r="0" b="0"/>
          <a:pathLst>
            <a:path>
              <a:moveTo>
                <a:pt x="3711662" y="0"/>
              </a:moveTo>
              <a:lnTo>
                <a:pt x="3711662" y="128834"/>
              </a:lnTo>
              <a:lnTo>
                <a:pt x="0" y="128834"/>
              </a:lnTo>
              <a:lnTo>
                <a:pt x="0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0238-DA45-4D3C-AFA5-3031241170C3}">
      <dsp:nvSpPr>
        <dsp:cNvPr id="0" name=""/>
        <dsp:cNvSpPr/>
      </dsp:nvSpPr>
      <dsp:spPr>
        <a:xfrm>
          <a:off x="123018" y="2370400"/>
          <a:ext cx="184049" cy="230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751"/>
              </a:lnTo>
              <a:lnTo>
                <a:pt x="184049" y="23067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722AB-2CB9-4EB2-9FD2-E60B4B2F4FE9}">
      <dsp:nvSpPr>
        <dsp:cNvPr id="0" name=""/>
        <dsp:cNvSpPr/>
      </dsp:nvSpPr>
      <dsp:spPr>
        <a:xfrm>
          <a:off x="123018" y="2370400"/>
          <a:ext cx="184049" cy="143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85"/>
              </a:lnTo>
              <a:lnTo>
                <a:pt x="184049" y="1435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9963F-499C-49C0-9E42-E6A3DEA0E66C}">
      <dsp:nvSpPr>
        <dsp:cNvPr id="0" name=""/>
        <dsp:cNvSpPr/>
      </dsp:nvSpPr>
      <dsp:spPr>
        <a:xfrm>
          <a:off x="123018" y="2370400"/>
          <a:ext cx="184049" cy="56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418"/>
              </a:lnTo>
              <a:lnTo>
                <a:pt x="184049" y="564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B2513-BE66-4C20-B0DF-3218C7558EBD}">
      <dsp:nvSpPr>
        <dsp:cNvPr id="0" name=""/>
        <dsp:cNvSpPr/>
      </dsp:nvSpPr>
      <dsp:spPr>
        <a:xfrm>
          <a:off x="613817" y="1499233"/>
          <a:ext cx="5196326" cy="257669"/>
        </a:xfrm>
        <a:custGeom>
          <a:avLst/>
          <a:gdLst/>
          <a:ahLst/>
          <a:cxnLst/>
          <a:rect l="0" t="0" r="0" b="0"/>
          <a:pathLst>
            <a:path>
              <a:moveTo>
                <a:pt x="5196326" y="0"/>
              </a:moveTo>
              <a:lnTo>
                <a:pt x="5196326" y="128834"/>
              </a:lnTo>
              <a:lnTo>
                <a:pt x="0" y="128834"/>
              </a:lnTo>
              <a:lnTo>
                <a:pt x="0" y="257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E8366-BF65-449B-8C9F-7321054D7108}">
      <dsp:nvSpPr>
        <dsp:cNvPr id="0" name=""/>
        <dsp:cNvSpPr/>
      </dsp:nvSpPr>
      <dsp:spPr>
        <a:xfrm>
          <a:off x="3424612" y="520496"/>
          <a:ext cx="4771062" cy="97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工作</a:t>
          </a:r>
        </a:p>
      </dsp:txBody>
      <dsp:txXfrm>
        <a:off x="3424612" y="520496"/>
        <a:ext cx="4771062" cy="978737"/>
      </dsp:txXfrm>
    </dsp:sp>
    <dsp:sp modelId="{E1317513-F563-459C-A0D8-BBAFBCA4990F}">
      <dsp:nvSpPr>
        <dsp:cNvPr id="0" name=""/>
        <dsp:cNvSpPr/>
      </dsp:nvSpPr>
      <dsp:spPr>
        <a:xfrm>
          <a:off x="319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1.</a:t>
          </a:r>
          <a:r>
            <a:rPr lang="zh-CN" sz="1800" b="1" kern="1200" dirty="0"/>
            <a:t>审批</a:t>
          </a:r>
          <a:endParaRPr lang="zh-CN" altLang="en-US" sz="1800" b="1" kern="1200" dirty="0"/>
        </a:p>
      </dsp:txBody>
      <dsp:txXfrm>
        <a:off x="319" y="1756903"/>
        <a:ext cx="1226995" cy="613497"/>
      </dsp:txXfrm>
    </dsp:sp>
    <dsp:sp modelId="{D6E9B40D-BF64-4286-BC05-748D9FFE74A9}">
      <dsp:nvSpPr>
        <dsp:cNvPr id="0" name=""/>
        <dsp:cNvSpPr/>
      </dsp:nvSpPr>
      <dsp:spPr>
        <a:xfrm>
          <a:off x="307068" y="2628069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公文流转</a:t>
          </a:r>
        </a:p>
      </dsp:txBody>
      <dsp:txXfrm>
        <a:off x="307068" y="2628069"/>
        <a:ext cx="1226995" cy="613497"/>
      </dsp:txXfrm>
    </dsp:sp>
    <dsp:sp modelId="{BA28F37C-8D40-4A3E-A755-59B5B9FFDD6E}">
      <dsp:nvSpPr>
        <dsp:cNvPr id="0" name=""/>
        <dsp:cNvSpPr/>
      </dsp:nvSpPr>
      <dsp:spPr>
        <a:xfrm>
          <a:off x="307068" y="3499236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故障报修</a:t>
          </a:r>
        </a:p>
      </dsp:txBody>
      <dsp:txXfrm>
        <a:off x="307068" y="3499236"/>
        <a:ext cx="1226995" cy="613497"/>
      </dsp:txXfrm>
    </dsp:sp>
    <dsp:sp modelId="{92C69724-D59B-4AD4-8D61-1D3875A9BB72}">
      <dsp:nvSpPr>
        <dsp:cNvPr id="0" name=""/>
        <dsp:cNvSpPr/>
      </dsp:nvSpPr>
      <dsp:spPr>
        <a:xfrm>
          <a:off x="307068" y="43704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智慧校园申报</a:t>
          </a:r>
        </a:p>
      </dsp:txBody>
      <dsp:txXfrm>
        <a:off x="307068" y="4370403"/>
        <a:ext cx="1226995" cy="613497"/>
      </dsp:txXfrm>
    </dsp:sp>
    <dsp:sp modelId="{B893752C-FB29-46A2-A06B-FD0E5FF501ED}">
      <dsp:nvSpPr>
        <dsp:cNvPr id="0" name=""/>
        <dsp:cNvSpPr/>
      </dsp:nvSpPr>
      <dsp:spPr>
        <a:xfrm>
          <a:off x="1484984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2.</a:t>
          </a:r>
          <a:r>
            <a:rPr lang="zh-CN" sz="1800" b="1" kern="1200" dirty="0"/>
            <a:t>日志</a:t>
          </a:r>
          <a:endParaRPr lang="zh-CN" altLang="en-US" sz="1800" b="1" kern="1200" dirty="0"/>
        </a:p>
      </dsp:txBody>
      <dsp:txXfrm>
        <a:off x="1484984" y="1756903"/>
        <a:ext cx="1226995" cy="613497"/>
      </dsp:txXfrm>
    </dsp:sp>
    <dsp:sp modelId="{AF1E9BDD-3C97-4292-9480-38CC29C2E3A9}">
      <dsp:nvSpPr>
        <dsp:cNvPr id="0" name=""/>
        <dsp:cNvSpPr/>
      </dsp:nvSpPr>
      <dsp:spPr>
        <a:xfrm>
          <a:off x="1791732" y="2628069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学生缺课日报</a:t>
          </a:r>
        </a:p>
      </dsp:txBody>
      <dsp:txXfrm>
        <a:off x="1791732" y="2628069"/>
        <a:ext cx="1226995" cy="613497"/>
      </dsp:txXfrm>
    </dsp:sp>
    <dsp:sp modelId="{8A78CB3C-5252-4ADE-BAFC-41E29A45A460}">
      <dsp:nvSpPr>
        <dsp:cNvPr id="0" name=""/>
        <dsp:cNvSpPr/>
      </dsp:nvSpPr>
      <dsp:spPr>
        <a:xfrm>
          <a:off x="1791732" y="3499236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学生违纪违规日报</a:t>
          </a:r>
        </a:p>
      </dsp:txBody>
      <dsp:txXfrm>
        <a:off x="1791732" y="3499236"/>
        <a:ext cx="1226995" cy="613497"/>
      </dsp:txXfrm>
    </dsp:sp>
    <dsp:sp modelId="{81F73A86-DC64-4504-8E32-3BF3134E815F}">
      <dsp:nvSpPr>
        <dsp:cNvPr id="0" name=""/>
        <dsp:cNvSpPr/>
      </dsp:nvSpPr>
      <dsp:spPr>
        <a:xfrm>
          <a:off x="1791732" y="43704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/>
            <a:t>教师获奖</a:t>
          </a:r>
          <a:endParaRPr lang="zh-CN" altLang="en-US" sz="1800" b="1" kern="1200" dirty="0"/>
        </a:p>
      </dsp:txBody>
      <dsp:txXfrm>
        <a:off x="1791732" y="4370403"/>
        <a:ext cx="1226995" cy="613497"/>
      </dsp:txXfrm>
    </dsp:sp>
    <dsp:sp modelId="{B21395FF-3AAD-4392-9752-CB46CC126B7F}">
      <dsp:nvSpPr>
        <dsp:cNvPr id="0" name=""/>
        <dsp:cNvSpPr/>
      </dsp:nvSpPr>
      <dsp:spPr>
        <a:xfrm>
          <a:off x="1791732" y="5241570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论文发表获奖</a:t>
          </a:r>
        </a:p>
      </dsp:txBody>
      <dsp:txXfrm>
        <a:off x="1791732" y="5241570"/>
        <a:ext cx="1226995" cy="613497"/>
      </dsp:txXfrm>
    </dsp:sp>
    <dsp:sp modelId="{77E4FF56-AD79-4571-9D67-9F6A1EEE6020}">
      <dsp:nvSpPr>
        <dsp:cNvPr id="0" name=""/>
        <dsp:cNvSpPr/>
      </dsp:nvSpPr>
      <dsp:spPr>
        <a:xfrm>
          <a:off x="2969648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</a:t>
          </a:r>
          <a:r>
            <a:rPr lang="zh-CN" sz="1800" b="1" kern="1200" dirty="0"/>
            <a:t>公告</a:t>
          </a:r>
          <a:endParaRPr lang="zh-CN" altLang="en-US" sz="1800" b="1" kern="1200" dirty="0"/>
        </a:p>
      </dsp:txBody>
      <dsp:txXfrm>
        <a:off x="2969648" y="1756903"/>
        <a:ext cx="1226995" cy="613497"/>
      </dsp:txXfrm>
    </dsp:sp>
    <dsp:sp modelId="{26230BDC-2761-4F52-A66C-BBF03633A461}">
      <dsp:nvSpPr>
        <dsp:cNvPr id="0" name=""/>
        <dsp:cNvSpPr/>
      </dsp:nvSpPr>
      <dsp:spPr>
        <a:xfrm>
          <a:off x="3276397" y="2628069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/>
            <a:t>通知公告</a:t>
          </a:r>
          <a:endParaRPr lang="zh-CN" altLang="en-US" sz="1800" b="1" kern="1200" dirty="0"/>
        </a:p>
      </dsp:txBody>
      <dsp:txXfrm>
        <a:off x="3276397" y="2628069"/>
        <a:ext cx="1226995" cy="613497"/>
      </dsp:txXfrm>
    </dsp:sp>
    <dsp:sp modelId="{B46C968B-1207-42B3-9C0B-B6023B6A5F40}">
      <dsp:nvSpPr>
        <dsp:cNvPr id="0" name=""/>
        <dsp:cNvSpPr/>
      </dsp:nvSpPr>
      <dsp:spPr>
        <a:xfrm>
          <a:off x="3276397" y="3499236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/>
            <a:t>公示栏</a:t>
          </a:r>
          <a:endParaRPr lang="zh-CN" altLang="en-US" sz="1800" b="1" kern="1200" dirty="0"/>
        </a:p>
      </dsp:txBody>
      <dsp:txXfrm>
        <a:off x="3276397" y="3499236"/>
        <a:ext cx="1226995" cy="613497"/>
      </dsp:txXfrm>
    </dsp:sp>
    <dsp:sp modelId="{39EB5643-A3B0-4DAB-A539-29B45DB98813}">
      <dsp:nvSpPr>
        <dsp:cNvPr id="0" name=""/>
        <dsp:cNvSpPr/>
      </dsp:nvSpPr>
      <dsp:spPr>
        <a:xfrm>
          <a:off x="3276397" y="43704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/>
            <a:t>学校简讯</a:t>
          </a:r>
          <a:endParaRPr lang="zh-CN" altLang="en-US" sz="1800" b="1" kern="1200" dirty="0"/>
        </a:p>
      </dsp:txBody>
      <dsp:txXfrm>
        <a:off x="3276397" y="4370403"/>
        <a:ext cx="1226995" cy="613497"/>
      </dsp:txXfrm>
    </dsp:sp>
    <dsp:sp modelId="{89B4B55B-B0E9-4E48-A6FF-58985CB3D726}">
      <dsp:nvSpPr>
        <dsp:cNvPr id="0" name=""/>
        <dsp:cNvSpPr/>
      </dsp:nvSpPr>
      <dsp:spPr>
        <a:xfrm>
          <a:off x="3276397" y="5241570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/>
            <a:t>重要文献</a:t>
          </a:r>
          <a:endParaRPr lang="zh-CN" altLang="en-US" sz="1800" b="1" kern="1200" dirty="0"/>
        </a:p>
      </dsp:txBody>
      <dsp:txXfrm>
        <a:off x="3276397" y="5241570"/>
        <a:ext cx="1226995" cy="613497"/>
      </dsp:txXfrm>
    </dsp:sp>
    <dsp:sp modelId="{294AFC69-E4A9-4F10-B74D-F061E17280B7}">
      <dsp:nvSpPr>
        <dsp:cNvPr id="0" name=""/>
        <dsp:cNvSpPr/>
      </dsp:nvSpPr>
      <dsp:spPr>
        <a:xfrm>
          <a:off x="4454313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4.</a:t>
          </a:r>
          <a:r>
            <a:rPr lang="zh-CN" sz="1800" b="1" kern="1200" dirty="0"/>
            <a:t>考勤</a:t>
          </a:r>
          <a:endParaRPr lang="zh-CN" altLang="en-US" sz="1800" b="1" kern="1200" dirty="0"/>
        </a:p>
      </dsp:txBody>
      <dsp:txXfrm>
        <a:off x="4454313" y="1756903"/>
        <a:ext cx="1226995" cy="613497"/>
      </dsp:txXfrm>
    </dsp:sp>
    <dsp:sp modelId="{46E3B6AB-DA5D-42A1-A6EB-B2A3351C1A20}">
      <dsp:nvSpPr>
        <dsp:cNvPr id="0" name=""/>
        <dsp:cNvSpPr/>
      </dsp:nvSpPr>
      <dsp:spPr>
        <a:xfrm>
          <a:off x="4761062" y="2628069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考勤机打卡</a:t>
          </a:r>
        </a:p>
      </dsp:txBody>
      <dsp:txXfrm>
        <a:off x="4761062" y="2628069"/>
        <a:ext cx="1226995" cy="613497"/>
      </dsp:txXfrm>
    </dsp:sp>
    <dsp:sp modelId="{6733000A-AA3B-4FF6-A9F2-745C3B0AE2AC}">
      <dsp:nvSpPr>
        <dsp:cNvPr id="0" name=""/>
        <dsp:cNvSpPr/>
      </dsp:nvSpPr>
      <dsp:spPr>
        <a:xfrm>
          <a:off x="4761062" y="3499236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手机打卡</a:t>
          </a:r>
        </a:p>
      </dsp:txBody>
      <dsp:txXfrm>
        <a:off x="4761062" y="3499236"/>
        <a:ext cx="1226995" cy="613497"/>
      </dsp:txXfrm>
    </dsp:sp>
    <dsp:sp modelId="{E90649BB-174E-4CD0-AE94-417FCDE9C3BF}">
      <dsp:nvSpPr>
        <dsp:cNvPr id="0" name=""/>
        <dsp:cNvSpPr/>
      </dsp:nvSpPr>
      <dsp:spPr>
        <a:xfrm>
          <a:off x="5938978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/>
            <a:t>5.</a:t>
          </a:r>
          <a:r>
            <a:rPr lang="zh-CN" sz="1800" b="1" kern="1200" dirty="0"/>
            <a:t>钉盘</a:t>
          </a:r>
          <a:endParaRPr lang="zh-CN" altLang="en-US" sz="1800" b="1" kern="1200" dirty="0"/>
        </a:p>
      </dsp:txBody>
      <dsp:txXfrm>
        <a:off x="5938978" y="1756903"/>
        <a:ext cx="1226995" cy="613497"/>
      </dsp:txXfrm>
    </dsp:sp>
    <dsp:sp modelId="{9B68625C-1C88-4EE1-BB78-ADA59167AD43}">
      <dsp:nvSpPr>
        <dsp:cNvPr id="0" name=""/>
        <dsp:cNvSpPr/>
      </dsp:nvSpPr>
      <dsp:spPr>
        <a:xfrm>
          <a:off x="6245727" y="2628069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个盘（</a:t>
          </a:r>
          <a:r>
            <a:rPr lang="en-US" altLang="zh-CN" sz="1800" b="1" kern="1200" dirty="0"/>
            <a:t>2G</a:t>
          </a:r>
          <a:r>
            <a:rPr lang="zh-CN" altLang="en-US" sz="1800" b="1" kern="1200" dirty="0"/>
            <a:t>）</a:t>
          </a:r>
        </a:p>
      </dsp:txBody>
      <dsp:txXfrm>
        <a:off x="6245727" y="2628069"/>
        <a:ext cx="1226995" cy="613497"/>
      </dsp:txXfrm>
    </dsp:sp>
    <dsp:sp modelId="{820D056B-A5F6-4800-A8D6-C2EA70263894}">
      <dsp:nvSpPr>
        <dsp:cNvPr id="0" name=""/>
        <dsp:cNvSpPr/>
      </dsp:nvSpPr>
      <dsp:spPr>
        <a:xfrm>
          <a:off x="6245727" y="3499236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企业盘（</a:t>
          </a:r>
          <a:r>
            <a:rPr lang="en-US" altLang="zh-CN" sz="1800" b="1" kern="1200" dirty="0"/>
            <a:t>100G</a:t>
          </a:r>
          <a:r>
            <a:rPr lang="zh-CN" altLang="en-US" sz="1800" b="1" kern="1200" dirty="0"/>
            <a:t>）</a:t>
          </a:r>
        </a:p>
      </dsp:txBody>
      <dsp:txXfrm>
        <a:off x="6245727" y="3499236"/>
        <a:ext cx="1226995" cy="613497"/>
      </dsp:txXfrm>
    </dsp:sp>
    <dsp:sp modelId="{77C81AE6-1C85-472F-AC92-1AC893972095}">
      <dsp:nvSpPr>
        <dsp:cNvPr id="0" name=""/>
        <dsp:cNvSpPr/>
      </dsp:nvSpPr>
      <dsp:spPr>
        <a:xfrm>
          <a:off x="7423643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/>
            <a:t>6.</a:t>
          </a:r>
          <a:r>
            <a:rPr lang="zh-CN" sz="1800" b="1" kern="1200" dirty="0"/>
            <a:t>智能</a:t>
          </a:r>
          <a:r>
            <a:rPr lang="zh-CN" altLang="en-US" sz="1800" b="1" kern="1200" dirty="0"/>
            <a:t>薪酬</a:t>
          </a:r>
        </a:p>
      </dsp:txBody>
      <dsp:txXfrm>
        <a:off x="7423643" y="1756903"/>
        <a:ext cx="1226995" cy="613497"/>
      </dsp:txXfrm>
    </dsp:sp>
    <dsp:sp modelId="{70E578E5-8DB7-4AF3-9BB7-A22D78CF02B2}">
      <dsp:nvSpPr>
        <dsp:cNvPr id="0" name=""/>
        <dsp:cNvSpPr/>
      </dsp:nvSpPr>
      <dsp:spPr>
        <a:xfrm>
          <a:off x="7730392" y="2628069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智能算薪</a:t>
          </a:r>
        </a:p>
      </dsp:txBody>
      <dsp:txXfrm>
        <a:off x="7730392" y="2628069"/>
        <a:ext cx="1226995" cy="613497"/>
      </dsp:txXfrm>
    </dsp:sp>
    <dsp:sp modelId="{607B20A1-AB7F-41BF-9791-6B338960F6CD}">
      <dsp:nvSpPr>
        <dsp:cNvPr id="0" name=""/>
        <dsp:cNvSpPr/>
      </dsp:nvSpPr>
      <dsp:spPr>
        <a:xfrm>
          <a:off x="7730392" y="3499236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发工资条</a:t>
          </a:r>
        </a:p>
      </dsp:txBody>
      <dsp:txXfrm>
        <a:off x="7730392" y="3499236"/>
        <a:ext cx="1226995" cy="613497"/>
      </dsp:txXfrm>
    </dsp:sp>
    <dsp:sp modelId="{D42716BF-CD4F-4DB8-8FDE-4A502DBED49A}">
      <dsp:nvSpPr>
        <dsp:cNvPr id="0" name=""/>
        <dsp:cNvSpPr/>
      </dsp:nvSpPr>
      <dsp:spPr>
        <a:xfrm>
          <a:off x="8908308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/>
            <a:t>7.</a:t>
          </a:r>
          <a:r>
            <a:rPr lang="zh-CN" sz="1800" b="1" kern="1200" dirty="0"/>
            <a:t>智能人事</a:t>
          </a:r>
          <a:endParaRPr lang="zh-CN" altLang="en-US" sz="1800" b="1" kern="1200" dirty="0"/>
        </a:p>
      </dsp:txBody>
      <dsp:txXfrm>
        <a:off x="8908308" y="1756903"/>
        <a:ext cx="1226995" cy="613497"/>
      </dsp:txXfrm>
    </dsp:sp>
    <dsp:sp modelId="{DF17CF71-F8AA-4E9B-95F9-AC1014781A98}">
      <dsp:nvSpPr>
        <dsp:cNvPr id="0" name=""/>
        <dsp:cNvSpPr/>
      </dsp:nvSpPr>
      <dsp:spPr>
        <a:xfrm>
          <a:off x="10392973" y="1756903"/>
          <a:ext cx="1226995" cy="61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/>
            <a:t>8.</a:t>
          </a:r>
          <a:r>
            <a:rPr lang="zh-CN" sz="1800" b="1" kern="1200" dirty="0"/>
            <a:t>钉邮</a:t>
          </a:r>
          <a:endParaRPr lang="zh-CN" altLang="en-US" sz="1800" b="1" kern="1200" dirty="0"/>
        </a:p>
      </dsp:txBody>
      <dsp:txXfrm>
        <a:off x="10392973" y="1756903"/>
        <a:ext cx="1226995" cy="61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C3AAB-C02F-4B22-A32B-206800747CAA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5365-B2AE-488B-A3BE-C4A574B41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A5365-B2AE-488B-A3BE-C4A574B41F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16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3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2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6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71EB-4DA8-49B8-8B4E-7B0F1E5DFAB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54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A5365-B2AE-488B-A3BE-C4A574B41F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9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A5365-B2AE-488B-A3BE-C4A574B41F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5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9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3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>
                <a:solidFill>
                  <a:srgbClr val="000000"/>
                </a:solidFill>
              </a:r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 rot="10800000">
            <a:off x="10418852" y="518160"/>
            <a:ext cx="896848" cy="381000"/>
            <a:chOff x="1137686" y="3911602"/>
            <a:chExt cx="1717508" cy="1494153"/>
          </a:xfrm>
          <a:solidFill>
            <a:schemeClr val="bg1">
              <a:lumMod val="95000"/>
            </a:schemeClr>
          </a:solidFill>
        </p:grpSpPr>
        <p:sp>
          <p:nvSpPr>
            <p:cNvPr id="13" name="流程图: 合并 12"/>
            <p:cNvSpPr/>
            <p:nvPr/>
          </p:nvSpPr>
          <p:spPr>
            <a:xfrm>
              <a:off x="1137686" y="4826604"/>
              <a:ext cx="1717508" cy="579151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43000" y="3911602"/>
              <a:ext cx="1706881" cy="911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243840"/>
            <a:ext cx="5989320" cy="655320"/>
          </a:xfrm>
          <a:custGeom>
            <a:avLst/>
            <a:gdLst>
              <a:gd name="connsiteX0" fmla="*/ 0 w 5989320"/>
              <a:gd name="connsiteY0" fmla="*/ 0 h 640080"/>
              <a:gd name="connsiteX1" fmla="*/ 5989320 w 5989320"/>
              <a:gd name="connsiteY1" fmla="*/ 0 h 640080"/>
              <a:gd name="connsiteX2" fmla="*/ 5989320 w 5989320"/>
              <a:gd name="connsiteY2" fmla="*/ 640080 h 640080"/>
              <a:gd name="connsiteX3" fmla="*/ 0 w 5989320"/>
              <a:gd name="connsiteY3" fmla="*/ 640080 h 640080"/>
              <a:gd name="connsiteX4" fmla="*/ 0 w 5989320"/>
              <a:gd name="connsiteY4" fmla="*/ 0 h 640080"/>
              <a:gd name="connsiteX0-1" fmla="*/ 0 w 5989320"/>
              <a:gd name="connsiteY0-2" fmla="*/ 15240 h 655320"/>
              <a:gd name="connsiteX1-3" fmla="*/ 5349240 w 5989320"/>
              <a:gd name="connsiteY1-4" fmla="*/ 0 h 655320"/>
              <a:gd name="connsiteX2-5" fmla="*/ 5989320 w 5989320"/>
              <a:gd name="connsiteY2-6" fmla="*/ 15240 h 655320"/>
              <a:gd name="connsiteX3-7" fmla="*/ 5989320 w 5989320"/>
              <a:gd name="connsiteY3-8" fmla="*/ 655320 h 655320"/>
              <a:gd name="connsiteX4-9" fmla="*/ 0 w 5989320"/>
              <a:gd name="connsiteY4-10" fmla="*/ 655320 h 655320"/>
              <a:gd name="connsiteX5" fmla="*/ 0 w 5989320"/>
              <a:gd name="connsiteY5" fmla="*/ 15240 h 655320"/>
              <a:gd name="connsiteX0-11" fmla="*/ 0 w 5989320"/>
              <a:gd name="connsiteY0-12" fmla="*/ 15240 h 655320"/>
              <a:gd name="connsiteX1-13" fmla="*/ 5349240 w 5989320"/>
              <a:gd name="connsiteY1-14" fmla="*/ 0 h 655320"/>
              <a:gd name="connsiteX2-15" fmla="*/ 5989320 w 5989320"/>
              <a:gd name="connsiteY2-16" fmla="*/ 655320 h 655320"/>
              <a:gd name="connsiteX3-17" fmla="*/ 0 w 5989320"/>
              <a:gd name="connsiteY3-18" fmla="*/ 655320 h 655320"/>
              <a:gd name="connsiteX4-19" fmla="*/ 0 w 5989320"/>
              <a:gd name="connsiteY4-20" fmla="*/ 15240 h 6553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989320" h="655320">
                <a:moveTo>
                  <a:pt x="0" y="15240"/>
                </a:moveTo>
                <a:lnTo>
                  <a:pt x="5349240" y="0"/>
                </a:lnTo>
                <a:lnTo>
                  <a:pt x="5989320" y="655320"/>
                </a:lnTo>
                <a:lnTo>
                  <a:pt x="0" y="655320"/>
                </a:lnTo>
                <a:lnTo>
                  <a:pt x="0" y="152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9" idx="3"/>
          </p:cNvCxnSpPr>
          <p:nvPr userDrawn="1"/>
        </p:nvCxnSpPr>
        <p:spPr>
          <a:xfrm>
            <a:off x="0" y="899160"/>
            <a:ext cx="12192000" cy="0"/>
          </a:xfrm>
          <a:prstGeom prst="line">
            <a:avLst/>
          </a:prstGeom>
          <a:ln w="28575">
            <a:solidFill>
              <a:srgbClr val="01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446614" y="57404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15A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800" dirty="0">
              <a:solidFill>
                <a:srgbClr val="015A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98FC-78EB-45FC-A46A-7AF12BE00BC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A032-D460-47FF-AFB9-B04070A5E4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98FC-78EB-45FC-A46A-7AF12BE00BC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A032-D460-47FF-AFB9-B04070A5E4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98FC-78EB-45FC-A46A-7AF12BE00BC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A032-D460-47FF-AFB9-B04070A5E4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98FC-78EB-45FC-A46A-7AF12BE00BC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A032-D460-47FF-AFB9-B04070A5E4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10081" y="260649"/>
            <a:ext cx="825495" cy="714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66803" y="963904"/>
            <a:ext cx="11673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>
            <a:spLocks noChangeArrowheads="1"/>
          </p:cNvSpPr>
          <p:nvPr userDrawn="1"/>
        </p:nvSpPr>
        <p:spPr bwMode="auto">
          <a:xfrm>
            <a:off x="10608501" y="256017"/>
            <a:ext cx="108337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35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公司文字</a:t>
            </a:r>
          </a:p>
        </p:txBody>
      </p:sp>
      <p:sp>
        <p:nvSpPr>
          <p:cNvPr id="10" name="TextBox 4"/>
          <p:cNvSpPr>
            <a:spLocks noChangeArrowheads="1"/>
          </p:cNvSpPr>
          <p:nvPr userDrawn="1"/>
        </p:nvSpPr>
        <p:spPr bwMode="auto">
          <a:xfrm>
            <a:off x="28998" y="302315"/>
            <a:ext cx="7745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37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10081" y="260649"/>
            <a:ext cx="825495" cy="714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66803" y="963904"/>
            <a:ext cx="11673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>
            <a:spLocks noChangeArrowheads="1"/>
          </p:cNvSpPr>
          <p:nvPr userDrawn="1"/>
        </p:nvSpPr>
        <p:spPr bwMode="auto">
          <a:xfrm>
            <a:off x="10608501" y="256017"/>
            <a:ext cx="108337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35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公司文字</a:t>
            </a:r>
          </a:p>
        </p:txBody>
      </p:sp>
      <p:sp>
        <p:nvSpPr>
          <p:cNvPr id="10" name="TextBox 4"/>
          <p:cNvSpPr>
            <a:spLocks noChangeArrowheads="1"/>
          </p:cNvSpPr>
          <p:nvPr userDrawn="1"/>
        </p:nvSpPr>
        <p:spPr bwMode="auto">
          <a:xfrm>
            <a:off x="28998" y="302315"/>
            <a:ext cx="7745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7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10081" y="260649"/>
            <a:ext cx="825495" cy="714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66803" y="963904"/>
            <a:ext cx="11673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>
            <a:spLocks noChangeArrowheads="1"/>
          </p:cNvSpPr>
          <p:nvPr userDrawn="1"/>
        </p:nvSpPr>
        <p:spPr bwMode="auto">
          <a:xfrm>
            <a:off x="10608501" y="256017"/>
            <a:ext cx="108337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35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公司文字</a:t>
            </a:r>
          </a:p>
        </p:txBody>
      </p:sp>
      <p:sp>
        <p:nvSpPr>
          <p:cNvPr id="10" name="TextBox 4"/>
          <p:cNvSpPr>
            <a:spLocks noChangeArrowheads="1"/>
          </p:cNvSpPr>
          <p:nvPr userDrawn="1"/>
        </p:nvSpPr>
        <p:spPr bwMode="auto">
          <a:xfrm>
            <a:off x="28998" y="302315"/>
            <a:ext cx="7745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7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10081" y="260649"/>
            <a:ext cx="825495" cy="714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66803" y="963904"/>
            <a:ext cx="11673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>
            <a:spLocks noChangeArrowheads="1"/>
          </p:cNvSpPr>
          <p:nvPr userDrawn="1"/>
        </p:nvSpPr>
        <p:spPr bwMode="auto">
          <a:xfrm>
            <a:off x="10608501" y="256017"/>
            <a:ext cx="108337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35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公司文字</a:t>
            </a:r>
          </a:p>
        </p:txBody>
      </p:sp>
      <p:sp>
        <p:nvSpPr>
          <p:cNvPr id="10" name="TextBox 4"/>
          <p:cNvSpPr>
            <a:spLocks noChangeArrowheads="1"/>
          </p:cNvSpPr>
          <p:nvPr userDrawn="1"/>
        </p:nvSpPr>
        <p:spPr bwMode="auto">
          <a:xfrm>
            <a:off x="28998" y="302315"/>
            <a:ext cx="7745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37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rot="10800000">
            <a:off x="10246953" y="340359"/>
            <a:ext cx="1661512" cy="618330"/>
            <a:chOff x="1137686" y="3911602"/>
            <a:chExt cx="1717508" cy="1494153"/>
          </a:xfrm>
          <a:solidFill>
            <a:srgbClr val="015A9C"/>
          </a:solidFill>
        </p:grpSpPr>
        <p:sp>
          <p:nvSpPr>
            <p:cNvPr id="8" name="流程图: 合并 7"/>
            <p:cNvSpPr/>
            <p:nvPr/>
          </p:nvSpPr>
          <p:spPr>
            <a:xfrm>
              <a:off x="1137686" y="4826604"/>
              <a:ext cx="1717508" cy="579151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43000" y="3911602"/>
              <a:ext cx="1706881" cy="911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0" y="927845"/>
            <a:ext cx="12190412" cy="33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32063" y="113761"/>
            <a:ext cx="542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Haettenschweiler" panose="020B070604090206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518844" y="430317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" y="304063"/>
            <a:ext cx="126922" cy="596690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90496"/>
            <a:ext cx="12190412" cy="77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0" y="10463"/>
            <a:ext cx="12190412" cy="818866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241052" y="196958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9495" y="67397"/>
            <a:ext cx="42351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0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93398" y="67632"/>
            <a:ext cx="335348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1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90496"/>
            <a:ext cx="12190412" cy="77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0" y="10463"/>
            <a:ext cx="12190412" cy="818866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241052" y="196958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9495" y="67397"/>
            <a:ext cx="42351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0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53323" y="67632"/>
            <a:ext cx="415498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2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90496"/>
            <a:ext cx="12190412" cy="77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0" y="10463"/>
            <a:ext cx="12190412" cy="818866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241052" y="196958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9495" y="67397"/>
            <a:ext cx="42351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0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53323" y="67632"/>
            <a:ext cx="415498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3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90496"/>
            <a:ext cx="12190412" cy="77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0" y="10463"/>
            <a:ext cx="12190412" cy="818866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241052" y="196958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9495" y="67397"/>
            <a:ext cx="42351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0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33285" y="67632"/>
            <a:ext cx="45557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4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90496"/>
            <a:ext cx="12190412" cy="77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0" y="10463"/>
            <a:ext cx="12190412" cy="818866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333649" y="121443"/>
            <a:ext cx="1217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9495" y="67397"/>
            <a:ext cx="42351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0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53323" y="67632"/>
            <a:ext cx="415498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5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90496"/>
            <a:ext cx="12190412" cy="77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8" name="矩形 7"/>
          <p:cNvSpPr/>
          <p:nvPr userDrawn="1"/>
        </p:nvSpPr>
        <p:spPr>
          <a:xfrm>
            <a:off x="0" y="10463"/>
            <a:ext cx="12190412" cy="818866"/>
          </a:xfrm>
          <a:prstGeom prst="rect">
            <a:avLst/>
          </a:prstGeom>
          <a:solidFill>
            <a:srgbClr val="01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241052" y="196958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89495" y="67397"/>
            <a:ext cx="423514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0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93398" y="67632"/>
            <a:ext cx="335348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en-US" altLang="zh-CN" sz="4800" dirty="0">
                <a:solidFill>
                  <a:schemeClr val="bg1"/>
                </a:solidFill>
                <a:latin typeface="Haettenschweiler" panose="020B0706040902060204" pitchFamily="34" charset="0"/>
              </a:rPr>
              <a:t>1</a:t>
            </a:r>
            <a:endParaRPr kumimoji="1" lang="zh-CN" altLang="en-US" sz="4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98FC-78EB-45FC-A46A-7AF12BE00BC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A032-D460-47FF-AFB9-B04070A5E4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F98FC-78EB-45FC-A46A-7AF12BE00BC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A032-D460-47FF-AFB9-B04070A5E4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frb.com.cn/html/guanzhu/shengtaijujiao/meizhoudianji/47304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8320" y="457200"/>
            <a:ext cx="11074400" cy="59639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06131" y="1931960"/>
            <a:ext cx="10236864" cy="24468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zh-CN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利用钉钉</a:t>
            </a:r>
            <a:endParaRPr lang="en-US" altLang="zh-CN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zh-CN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加速学校管理信息化</a:t>
            </a:r>
            <a:endParaRPr lang="zh-CN" alt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E585E5-30A4-4C60-A37D-817DC25D0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5" y="1276123"/>
            <a:ext cx="1879249" cy="1879249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409804-A3AB-4B1F-B748-33608C90F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332528"/>
              </p:ext>
            </p:extLst>
          </p:nvPr>
        </p:nvGraphicFramePr>
        <p:xfrm>
          <a:off x="452006" y="838491"/>
          <a:ext cx="5343487" cy="281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E1BC55AB-5B96-4B03-ABFE-DB731F3420B2}"/>
              </a:ext>
            </a:extLst>
          </p:cNvPr>
          <p:cNvSpPr/>
          <p:nvPr/>
        </p:nvSpPr>
        <p:spPr>
          <a:xfrm>
            <a:off x="1030849" y="2835020"/>
            <a:ext cx="557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2599C"/>
                </a:solidFill>
                <a:latin typeface="Calibri"/>
                <a:ea typeface="宋体" panose="02010600030101010101" pitchFamily="2" charset="-122"/>
              </a:rPr>
              <a:t>开启方法：</a:t>
            </a:r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钉钉</a:t>
            </a:r>
            <a:r>
              <a: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APP-</a:t>
            </a:r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我的</a:t>
            </a:r>
            <a:r>
              <a: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设置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4F5EF6-8756-4C5E-A6CA-C6E23F3A0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631" y="3499760"/>
            <a:ext cx="4681862" cy="321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FC4B3DB-AC51-4345-841B-3502C0E044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111" y="41454"/>
            <a:ext cx="4596563" cy="677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9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409804-A3AB-4B1F-B748-33608C90F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639744"/>
              </p:ext>
            </p:extLst>
          </p:nvPr>
        </p:nvGraphicFramePr>
        <p:xfrm>
          <a:off x="452006" y="867521"/>
          <a:ext cx="5343487" cy="256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2A6076B5-5D79-4343-87EE-F6EAE6986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206" y="1213604"/>
            <a:ext cx="3895238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DE395E69-E746-43BB-A1FD-73F515CD5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696553"/>
              </p:ext>
            </p:extLst>
          </p:nvPr>
        </p:nvGraphicFramePr>
        <p:xfrm>
          <a:off x="0" y="973016"/>
          <a:ext cx="5343487" cy="210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217EFB-257F-476B-AF0F-3A7F65A83AB6}"/>
              </a:ext>
            </a:extLst>
          </p:cNvPr>
          <p:cNvGrpSpPr/>
          <p:nvPr/>
        </p:nvGrpSpPr>
        <p:grpSpPr>
          <a:xfrm>
            <a:off x="851241" y="1160463"/>
            <a:ext cx="10832566" cy="3462103"/>
            <a:chOff x="851241" y="1160463"/>
            <a:chExt cx="10832566" cy="346210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1D7BF85-48C6-4F30-89A4-751F28E1692B}"/>
                </a:ext>
              </a:extLst>
            </p:cNvPr>
            <p:cNvSpPr/>
            <p:nvPr/>
          </p:nvSpPr>
          <p:spPr>
            <a:xfrm>
              <a:off x="851241" y="3237571"/>
              <a:ext cx="395715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可</a:t>
              </a:r>
              <a:r>
                <a:rPr lang="zh-CN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创建</a:t>
              </a:r>
              <a:r>
                <a:rPr lang="en-US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:</a:t>
              </a:r>
              <a:r>
                <a:rPr lang="zh-CN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日程</a:t>
              </a:r>
              <a:endPara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             DING</a:t>
              </a:r>
              <a:r>
                <a:rPr lang="zh-CN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消息</a:t>
              </a:r>
              <a:endPara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            </a:t>
              </a:r>
              <a:r>
                <a:rPr lang="zh-CN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任务</a:t>
              </a:r>
              <a:endPara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9F8D471-06A8-4810-AEF0-3487E06C17D6}"/>
                </a:ext>
              </a:extLst>
            </p:cNvPr>
            <p:cNvSpPr/>
            <p:nvPr/>
          </p:nvSpPr>
          <p:spPr>
            <a:xfrm>
              <a:off x="5728331" y="1160463"/>
              <a:ext cx="59554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三种方式通知：</a:t>
              </a:r>
              <a:r>
                <a:rPr lang="zh-CN" altLang="zh-CN" sz="2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电话、短信、应用内</a:t>
              </a:r>
              <a:endPara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70588BA-0DCC-4DC1-80A3-652BC31FC2C5}"/>
              </a:ext>
            </a:extLst>
          </p:cNvPr>
          <p:cNvGrpSpPr/>
          <p:nvPr/>
        </p:nvGrpSpPr>
        <p:grpSpPr>
          <a:xfrm>
            <a:off x="5817837" y="1910631"/>
            <a:ext cx="6513941" cy="4864461"/>
            <a:chOff x="341043" y="1095719"/>
            <a:chExt cx="6598960" cy="587619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D89A04-BE3C-42CD-A6AB-03469BD48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8731"/>
            <a:stretch/>
          </p:blipFill>
          <p:spPr>
            <a:xfrm>
              <a:off x="341043" y="1095719"/>
              <a:ext cx="5715107" cy="5876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2BC7EC3-8720-4A0E-9C97-34A364D3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06670" y="5400678"/>
              <a:ext cx="1533333" cy="14095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DDDE14C-1C65-4351-93DB-40150AF32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350" y="2853627"/>
            <a:ext cx="3204542" cy="331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92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31DBEF21-CDAA-4AC9-AB0B-B904355D1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50" y="82908"/>
            <a:ext cx="1150245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一种工作方式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8A4B1B4-06C7-420F-98F6-085F2B4EC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716432"/>
              </p:ext>
            </p:extLst>
          </p:nvPr>
        </p:nvGraphicFramePr>
        <p:xfrm>
          <a:off x="237127" y="482434"/>
          <a:ext cx="11620288" cy="637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D225BD2A-F877-4B5D-8E18-4171E6C6B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8478" y="1006321"/>
            <a:ext cx="1277257" cy="101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E4426B-B8A6-4CC6-AC1E-CFB643A11459}"/>
              </a:ext>
            </a:extLst>
          </p:cNvPr>
          <p:cNvSpPr/>
          <p:nvPr/>
        </p:nvSpPr>
        <p:spPr>
          <a:xfrm>
            <a:off x="167036" y="2017484"/>
            <a:ext cx="7336850" cy="9143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E487533-EB95-4711-9FA2-FAE65B2AB6E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671256" y="1506828"/>
            <a:ext cx="2327222" cy="50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6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3"/>
          <a:stretch/>
        </p:blipFill>
        <p:spPr>
          <a:xfrm>
            <a:off x="0" y="1308405"/>
            <a:ext cx="12201687" cy="4243634"/>
          </a:xfrm>
          <a:prstGeom prst="rect">
            <a:avLst/>
          </a:prstGeom>
        </p:spPr>
      </p:pic>
      <p:sp>
        <p:nvSpPr>
          <p:cNvPr id="17" name="文本框 4"/>
          <p:cNvSpPr txBox="1"/>
          <p:nvPr/>
        </p:nvSpPr>
        <p:spPr>
          <a:xfrm>
            <a:off x="264436" y="2440605"/>
            <a:ext cx="112142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r>
              <a:rPr lang="en-US" altLang="zh-CN" sz="1380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800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509354" y="2540000"/>
            <a:ext cx="30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519016" y="4445000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487150" y="-6477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34273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420">
        <p:checker/>
      </p:transition>
    </mc:Choice>
    <mc:Fallback xmlns="">
      <p:transition spd="slow" advTm="44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8320" y="457200"/>
            <a:ext cx="11074400" cy="59639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70879" y="813902"/>
            <a:ext cx="7298072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“</a:t>
            </a:r>
            <a:r>
              <a:rPr lang="en-US" altLang="zh-C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DING</a:t>
            </a:r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”日程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1BBBE7-0F00-4BFE-A643-89823C9CC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5"/>
          <a:stretch/>
        </p:blipFill>
        <p:spPr>
          <a:xfrm>
            <a:off x="821510" y="697410"/>
            <a:ext cx="956179" cy="92610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47A8AA-D85F-442C-9663-E7997449A166}"/>
              </a:ext>
            </a:extLst>
          </p:cNvPr>
          <p:cNvSpPr txBox="1"/>
          <p:nvPr/>
        </p:nvSpPr>
        <p:spPr>
          <a:xfrm>
            <a:off x="589280" y="1883751"/>
            <a:ext cx="8759219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月，钉钉第一版发布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4A3910-6190-4F00-A800-26D50AD496B7}"/>
              </a:ext>
            </a:extLst>
          </p:cNvPr>
          <p:cNvSpPr txBox="1"/>
          <p:nvPr/>
        </p:nvSpPr>
        <p:spPr>
          <a:xfrm>
            <a:off x="589280" y="2608607"/>
            <a:ext cx="8759219" cy="5430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  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月，我注册钉钉，进行测试使用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BC4958-8205-417A-98AC-12D7931052D6}"/>
              </a:ext>
            </a:extLst>
          </p:cNvPr>
          <p:cNvSpPr txBox="1"/>
          <p:nvPr/>
        </p:nvSpPr>
        <p:spPr>
          <a:xfrm>
            <a:off x="589280" y="3292519"/>
            <a:ext cx="10437896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  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月，开启钉钉高级认证，全面启用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72EA9F-F393-4997-9B80-C26A572F0FE1}"/>
              </a:ext>
            </a:extLst>
          </p:cNvPr>
          <p:cNvSpPr txBox="1"/>
          <p:nvPr/>
        </p:nvSpPr>
        <p:spPr>
          <a:xfrm>
            <a:off x="589280" y="4026211"/>
            <a:ext cx="10934131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  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月，硬件人脸、指纹考勤机替代传统考勤机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5D9078-15A9-4801-ACBD-2A66D279D617}"/>
              </a:ext>
            </a:extLst>
          </p:cNvPr>
          <p:cNvSpPr txBox="1"/>
          <p:nvPr/>
        </p:nvSpPr>
        <p:spPr>
          <a:xfrm>
            <a:off x="528320" y="4759903"/>
            <a:ext cx="10915782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2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月，准备启用钉钉校园办公</a:t>
            </a:r>
          </a:p>
        </p:txBody>
      </p:sp>
    </p:spTree>
    <p:extLst>
      <p:ext uri="{BB962C8B-B14F-4D97-AF65-F5344CB8AC3E}">
        <p14:creationId xmlns:p14="http://schemas.microsoft.com/office/powerpoint/2010/main" val="26138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1BF092-EF1C-4C90-BA72-44CB8CCF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2" y="1201407"/>
            <a:ext cx="11741624" cy="5405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80FA770-EDC5-496A-8CD5-06AE1E6E5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7"/>
          <a:stretch/>
        </p:blipFill>
        <p:spPr>
          <a:xfrm>
            <a:off x="1421712" y="103919"/>
            <a:ext cx="1150819" cy="9606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C64A875-9E71-4874-8ED1-79F24DF4746E}"/>
              </a:ext>
            </a:extLst>
          </p:cNvPr>
          <p:cNvSpPr txBox="1"/>
          <p:nvPr/>
        </p:nvSpPr>
        <p:spPr>
          <a:xfrm>
            <a:off x="2533934" y="199501"/>
            <a:ext cx="7660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钉钉，是一个工作方式</a:t>
            </a:r>
          </a:p>
        </p:txBody>
      </p:sp>
    </p:spTree>
    <p:extLst>
      <p:ext uri="{BB962C8B-B14F-4D97-AF65-F5344CB8AC3E}">
        <p14:creationId xmlns:p14="http://schemas.microsoft.com/office/powerpoint/2010/main" val="15209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>
            <a:spLocks noChangeArrowheads="1"/>
          </p:cNvSpPr>
          <p:nvPr/>
        </p:nvSpPr>
        <p:spPr bwMode="auto">
          <a:xfrm>
            <a:off x="181550" y="82908"/>
            <a:ext cx="116379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是学校管理的安全卫士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>
            <a:hlinkClick r:id="rId3"/>
            <a:extLst>
              <a:ext uri="{FF2B5EF4-FFF2-40B4-BE49-F238E27FC236}">
                <a16:creationId xmlns:a16="http://schemas.microsoft.com/office/drawing/2014/main" id="{36642B87-57D1-413D-AA7E-74170634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47" y="2164294"/>
            <a:ext cx="8065216" cy="450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7D964AF-FD77-43A7-8DDC-563B752D4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3076115"/>
            <a:ext cx="3158244" cy="267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02011BB-7016-42C9-A883-D739E78CB5EB}"/>
              </a:ext>
            </a:extLst>
          </p:cNvPr>
          <p:cNvGrpSpPr/>
          <p:nvPr/>
        </p:nvGrpSpPr>
        <p:grpSpPr>
          <a:xfrm>
            <a:off x="763096" y="984207"/>
            <a:ext cx="11190320" cy="523220"/>
            <a:chOff x="763096" y="984207"/>
            <a:chExt cx="10930870" cy="5232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D252E14-B023-4EEF-84C4-8AE8ECA81AFC}"/>
                </a:ext>
              </a:extLst>
            </p:cNvPr>
            <p:cNvSpPr/>
            <p:nvPr/>
          </p:nvSpPr>
          <p:spPr>
            <a:xfrm>
              <a:off x="3255422" y="1041410"/>
              <a:ext cx="84385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SOC2Type1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服务审计报告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ISO27001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2013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ISO27018</a:t>
              </a:r>
              <a:r>
                <a:rPr lang="zh-CN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证书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A978467-309D-485C-B04A-BA9A07EE8604}"/>
                </a:ext>
              </a:extLst>
            </p:cNvPr>
            <p:cNvSpPr/>
            <p:nvPr/>
          </p:nvSpPr>
          <p:spPr>
            <a:xfrm>
              <a:off x="763096" y="984207"/>
              <a:ext cx="2945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权威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  <a:r>
                <a:rPr lang="zh-CN" altLang="zh-CN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资质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F3E82D2-668B-4797-B9F3-FE65897631E5}"/>
              </a:ext>
            </a:extLst>
          </p:cNvPr>
          <p:cNvGrpSpPr/>
          <p:nvPr/>
        </p:nvGrpSpPr>
        <p:grpSpPr>
          <a:xfrm>
            <a:off x="763096" y="1644283"/>
            <a:ext cx="11056371" cy="997064"/>
            <a:chOff x="763096" y="1644283"/>
            <a:chExt cx="11056371" cy="99706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406D276-2BF7-4422-8D18-F18C063A8300}"/>
                </a:ext>
              </a:extLst>
            </p:cNvPr>
            <p:cNvSpPr/>
            <p:nvPr/>
          </p:nvSpPr>
          <p:spPr>
            <a:xfrm>
              <a:off x="763096" y="1687240"/>
              <a:ext cx="26922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消费日报：</a:t>
              </a:r>
              <a:endParaRPr lang="en-US" altLang="zh-CN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r"/>
              <a:r>
                <a:rPr lang="en-US" altLang="zh-CN" sz="28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2019-02-18</a:t>
              </a:r>
              <a:endParaRPr lang="zh-CN" altLang="en-US" sz="2800" b="1" i="0" u="none" strike="noStrike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矩形 14">
              <a:hlinkClick r:id="rId3"/>
              <a:extLst>
                <a:ext uri="{FF2B5EF4-FFF2-40B4-BE49-F238E27FC236}">
                  <a16:creationId xmlns:a16="http://schemas.microsoft.com/office/drawing/2014/main" id="{D7A551FE-F89D-4DB4-B66E-E0D4E8E150A6}"/>
                </a:ext>
              </a:extLst>
            </p:cNvPr>
            <p:cNvSpPr/>
            <p:nvPr/>
          </p:nvSpPr>
          <p:spPr>
            <a:xfrm>
              <a:off x="3448530" y="1644283"/>
              <a:ext cx="8370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再也不怕办公机密外泄，这些政府部门都在用钉钉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839AB785-8FC2-4715-9EF0-7E3C1F7C0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50" y="82908"/>
            <a:ext cx="1175645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移动的通讯录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QQ截图20180304205004">
            <a:extLst>
              <a:ext uri="{FF2B5EF4-FFF2-40B4-BE49-F238E27FC236}">
                <a16:creationId xmlns:a16="http://schemas.microsoft.com/office/drawing/2014/main" id="{9396A394-B071-435F-8899-F961AF68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72" y="1160463"/>
            <a:ext cx="7710139" cy="539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E44468-107D-4B14-8B64-678FF3B1E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7" y="1160463"/>
            <a:ext cx="3448917" cy="54317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00D2F2-B212-4469-A1B9-A5D065BC9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5" y="1124055"/>
            <a:ext cx="38862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409804-A3AB-4B1F-B748-33608C90F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222855"/>
              </p:ext>
            </p:extLst>
          </p:nvPr>
        </p:nvGraphicFramePr>
        <p:xfrm>
          <a:off x="624261" y="941522"/>
          <a:ext cx="60469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9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409804-A3AB-4B1F-B748-33608C90F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586113"/>
              </p:ext>
            </p:extLst>
          </p:nvPr>
        </p:nvGraphicFramePr>
        <p:xfrm>
          <a:off x="452006" y="838491"/>
          <a:ext cx="5343487" cy="281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89CB30F7-B467-436E-BC87-551B11DC0180}"/>
              </a:ext>
            </a:extLst>
          </p:cNvPr>
          <p:cNvGrpSpPr/>
          <p:nvPr/>
        </p:nvGrpSpPr>
        <p:grpSpPr>
          <a:xfrm>
            <a:off x="740550" y="3041189"/>
            <a:ext cx="4697465" cy="2978320"/>
            <a:chOff x="181549" y="3055460"/>
            <a:chExt cx="5343487" cy="147200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8C8C721-1721-4D10-98B3-AEF6BE9A7093}"/>
                </a:ext>
              </a:extLst>
            </p:cNvPr>
            <p:cNvSpPr/>
            <p:nvPr/>
          </p:nvSpPr>
          <p:spPr>
            <a:xfrm>
              <a:off x="1284438" y="3055460"/>
              <a:ext cx="4240598" cy="53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消息</a:t>
              </a:r>
              <a:r>
                <a:rPr lang="zh-CN" altLang="zh-CN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多终端</a:t>
              </a:r>
              <a:r>
                <a:rPr lang="zh-CN" altLang="en-US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、</a:t>
              </a:r>
              <a:endParaRPr lang="en-US" altLang="zh-CN" sz="32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r>
                <a:rPr lang="zh-CN" altLang="en-US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多平台</a:t>
              </a:r>
              <a:r>
                <a:rPr lang="zh-CN" altLang="zh-CN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实时同步</a:t>
              </a:r>
              <a:endParaRPr lang="zh-CN" altLang="en-US" sz="32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DE678C5-3D7E-45B3-BA34-AC3AFC3880C5}"/>
                </a:ext>
              </a:extLst>
            </p:cNvPr>
            <p:cNvSpPr/>
            <p:nvPr/>
          </p:nvSpPr>
          <p:spPr>
            <a:xfrm>
              <a:off x="181549" y="3587865"/>
              <a:ext cx="5343487" cy="93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Times New Roman" panose="02020603050405020304" pitchFamily="18" charset="0"/>
                </a:rPr>
                <a:t>（</a:t>
              </a:r>
              <a:r>
                <a:rPr lang="zh-CN" altLang="zh-CN" sz="3200" dirty="0">
                  <a:cs typeface="Times New Roman" panose="02020603050405020304" pitchFamily="18" charset="0"/>
                </a:rPr>
                <a:t>在新设备上登录钉钉</a:t>
              </a:r>
              <a:r>
                <a:rPr lang="zh-CN" altLang="en-US" sz="3200" dirty="0">
                  <a:cs typeface="Times New Roman" panose="02020603050405020304" pitchFamily="18" charset="0"/>
                </a:rPr>
                <a:t>后</a:t>
              </a:r>
              <a:r>
                <a:rPr lang="zh-CN" altLang="zh-CN" sz="3200" dirty="0">
                  <a:cs typeface="Times New Roman" panose="02020603050405020304" pitchFamily="18" charset="0"/>
                </a:rPr>
                <a:t>，</a:t>
              </a:r>
              <a:endParaRPr lang="en-US" altLang="zh-CN" sz="3200" dirty="0"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cs typeface="Times New Roman" panose="02020603050405020304" pitchFamily="18" charset="0"/>
                </a:rPr>
                <a:t>     </a:t>
              </a:r>
              <a:r>
                <a:rPr lang="zh-CN" altLang="zh-CN" sz="3200" dirty="0">
                  <a:cs typeface="Times New Roman" panose="02020603050405020304" pitchFamily="18" charset="0"/>
                </a:rPr>
                <a:t>之前的消息</a:t>
              </a:r>
              <a:r>
                <a:rPr lang="zh-CN" altLang="en-US" sz="3200" dirty="0">
                  <a:cs typeface="Times New Roman" panose="02020603050405020304" pitchFamily="18" charset="0"/>
                </a:rPr>
                <a:t>均</a:t>
              </a:r>
              <a:r>
                <a:rPr lang="zh-CN" altLang="zh-CN" sz="3200" dirty="0">
                  <a:cs typeface="Times New Roman" panose="02020603050405020304" pitchFamily="18" charset="0"/>
                </a:rPr>
                <a:t>能同步</a:t>
              </a:r>
              <a:r>
                <a:rPr lang="zh-CN" altLang="en-US" sz="3200" dirty="0">
                  <a:cs typeface="Times New Roman" panose="02020603050405020304" pitchFamily="18" charset="0"/>
                </a:rPr>
                <a:t>，</a:t>
              </a:r>
              <a:endParaRPr lang="en-US" altLang="zh-CN" sz="3200" dirty="0"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cs typeface="Times New Roman" panose="02020603050405020304" pitchFamily="18" charset="0"/>
                </a:rPr>
                <a:t>     </a:t>
              </a:r>
              <a:r>
                <a:rPr lang="zh-CN" altLang="en-US" sz="3200" dirty="0">
                  <a:cs typeface="Times New Roman" panose="02020603050405020304" pitchFamily="18" charset="0"/>
                </a:rPr>
                <a:t>学习强国</a:t>
              </a:r>
              <a:r>
                <a:rPr lang="en-US" altLang="zh-CN" sz="3200" dirty="0">
                  <a:cs typeface="Times New Roman" panose="02020603050405020304" pitchFamily="18" charset="0"/>
                </a:rPr>
                <a:t>APP</a:t>
              </a:r>
              <a:r>
                <a:rPr lang="zh-CN" altLang="en-US" sz="3200" dirty="0">
                  <a:cs typeface="Times New Roman" panose="02020603050405020304" pitchFamily="18" charset="0"/>
                </a:rPr>
                <a:t>同步）</a:t>
              </a:r>
              <a:endParaRPr lang="zh-CN" altLang="en-US" sz="3200" dirty="0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0144E4B-8E72-4639-A993-1CD2DE360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25" y="1414713"/>
            <a:ext cx="54578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409804-A3AB-4B1F-B748-33608C90F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435141"/>
              </p:ext>
            </p:extLst>
          </p:nvPr>
        </p:nvGraphicFramePr>
        <p:xfrm>
          <a:off x="452006" y="838491"/>
          <a:ext cx="5343487" cy="281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14B7BDED-7913-4D0D-8069-484EBA737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952" y="1436505"/>
            <a:ext cx="3200000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5185D468-E43F-4B58-A0E2-1445A16E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" y="82908"/>
            <a:ext cx="1179031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三、钉钉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高效的沟通工具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409804-A3AB-4B1F-B748-33608C90F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134244"/>
              </p:ext>
            </p:extLst>
          </p:nvPr>
        </p:nvGraphicFramePr>
        <p:xfrm>
          <a:off x="452006" y="838491"/>
          <a:ext cx="5343487" cy="281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5C56981C-6C20-4D89-9704-D2B1914AA6B9}"/>
              </a:ext>
            </a:extLst>
          </p:cNvPr>
          <p:cNvGrpSpPr/>
          <p:nvPr/>
        </p:nvGrpSpPr>
        <p:grpSpPr>
          <a:xfrm>
            <a:off x="939127" y="3429000"/>
            <a:ext cx="4954110" cy="2044734"/>
            <a:chOff x="256519" y="3028074"/>
            <a:chExt cx="5435629" cy="69772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52B70E2-E3B0-4309-8B2A-13E07FB0B197}"/>
                </a:ext>
              </a:extLst>
            </p:cNvPr>
            <p:cNvSpPr/>
            <p:nvPr/>
          </p:nvSpPr>
          <p:spPr>
            <a:xfrm>
              <a:off x="256519" y="3028074"/>
              <a:ext cx="5435629" cy="199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消息支持</a:t>
              </a:r>
              <a:r>
                <a:rPr lang="en-US" altLang="zh-CN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24</a:t>
              </a:r>
              <a:r>
                <a:rPr lang="zh-CN" altLang="en-US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小时内撤回</a:t>
              </a:r>
              <a:endParaRPr lang="zh-CN" altLang="en-US" sz="3200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CA01011-20AB-4F06-9413-593726ACFC88}"/>
                </a:ext>
              </a:extLst>
            </p:cNvPr>
            <p:cNvSpPr/>
            <p:nvPr/>
          </p:nvSpPr>
          <p:spPr>
            <a:xfrm>
              <a:off x="348662" y="3375755"/>
              <a:ext cx="5343486" cy="350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Times New Roman" panose="02020603050405020304" pitchFamily="18" charset="0"/>
                </a:rPr>
                <a:t>（</a:t>
              </a:r>
              <a:r>
                <a:rPr lang="zh-CN" altLang="zh-CN" sz="3200" dirty="0">
                  <a:cs typeface="Times New Roman" panose="02020603050405020304" pitchFamily="18" charset="0"/>
                </a:rPr>
                <a:t>群主可不限时撤回</a:t>
              </a:r>
              <a:r>
                <a:rPr lang="zh-CN" altLang="en-US" sz="3200" dirty="0">
                  <a:cs typeface="Times New Roman" panose="02020603050405020304" pitchFamily="18" charset="0"/>
                </a:rPr>
                <a:t>）</a:t>
              </a:r>
              <a:endParaRPr lang="zh-CN" altLang="en-US" sz="3200" dirty="0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2391E7E-6C80-4970-A94F-F0B712B04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733" y="1486176"/>
            <a:ext cx="6395245" cy="43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Office 主题">
  <a:themeElements>
    <a:clrScheme name="我的主题色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02599C"/>
      </a:accent1>
      <a:accent2>
        <a:srgbClr val="02599C"/>
      </a:accent2>
      <a:accent3>
        <a:srgbClr val="02599C"/>
      </a:accent3>
      <a:accent4>
        <a:srgbClr val="02599C"/>
      </a:accent4>
      <a:accent5>
        <a:srgbClr val="02599C"/>
      </a:accent5>
      <a:accent6>
        <a:srgbClr val="02599C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449</Words>
  <Application>Microsoft Office PowerPoint</Application>
  <PresentationFormat>宽屏</PresentationFormat>
  <Paragraphs>96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华文行楷</vt:lpstr>
      <vt:lpstr>华文琥珀</vt:lpstr>
      <vt:lpstr>华文中宋</vt:lpstr>
      <vt:lpstr>宋体</vt:lpstr>
      <vt:lpstr>微软雅黑</vt:lpstr>
      <vt:lpstr>微软雅黑</vt:lpstr>
      <vt:lpstr>Arial</vt:lpstr>
      <vt:lpstr>Calibri</vt:lpstr>
      <vt:lpstr>Calibri Light</vt:lpstr>
      <vt:lpstr>Haettenschweiler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137</cp:revision>
  <dcterms:created xsi:type="dcterms:W3CDTF">2016-12-30T04:31:00Z</dcterms:created>
  <dcterms:modified xsi:type="dcterms:W3CDTF">2019-03-08T01:51:30Z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